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261" r:id="rId2"/>
    <p:sldId id="270" r:id="rId3"/>
    <p:sldId id="269" r:id="rId4"/>
    <p:sldId id="268" r:id="rId5"/>
    <p:sldId id="265" r:id="rId6"/>
  </p:sldIdLst>
  <p:sldSz cx="43891200" cy="32918400"/>
  <p:notesSz cx="6858000" cy="9144000"/>
  <p:defaultTextStyle>
    <a:defPPr>
      <a:defRPr lang="en-US"/>
    </a:defPPr>
    <a:lvl1pPr marL="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55C"/>
    <a:srgbClr val="7F7F7F"/>
    <a:srgbClr val="FD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9" d="100"/>
          <a:sy n="19" d="100"/>
        </p:scale>
        <p:origin x="1253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A003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9-40C0-BCBE-9AB55CBA58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2222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9-40C0-BCBE-9AB55CBA58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C9-40C0-BCBE-9AB55CBA58FC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C9-40C0-BCBE-9AB55CBA58FC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C9-40C0-BCBE-9AB55CBA58FC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C9-40C0-BCBE-9AB55CBA58F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C9-40C0-BCBE-9AB55CBA5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457968"/>
        <c:axId val="1492455808"/>
      </c:barChart>
      <c:catAx>
        <c:axId val="149245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455808"/>
        <c:crosses val="autoZero"/>
        <c:auto val="1"/>
        <c:lblAlgn val="ctr"/>
        <c:lblOffset val="100"/>
        <c:noMultiLvlLbl val="0"/>
      </c:catAx>
      <c:valAx>
        <c:axId val="149245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45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05954519611481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732158992262038E-2"/>
          <c:y val="0.13075306111292198"/>
          <c:w val="0.91306572459964985"/>
          <c:h val="0.690899424010535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rgbClr val="22222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100</c:v>
                </c:pt>
                <c:pt idx="1">
                  <c:v>300</c:v>
                </c:pt>
                <c:pt idx="2">
                  <c:v>300</c:v>
                </c:pt>
                <c:pt idx="3">
                  <c:v>350</c:v>
                </c:pt>
                <c:pt idx="4">
                  <c:v>500</c:v>
                </c:pt>
                <c:pt idx="5">
                  <c:v>600</c:v>
                </c:pt>
                <c:pt idx="6">
                  <c:v>500</c:v>
                </c:pt>
                <c:pt idx="7">
                  <c:v>800</c:v>
                </c:pt>
                <c:pt idx="8">
                  <c:v>900</c:v>
                </c:pt>
                <c:pt idx="9">
                  <c:v>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AC-4D35-8F8D-F74DBCC368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rgbClr val="7A003C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500</c:v>
                </c:pt>
                <c:pt idx="1">
                  <c:v>400</c:v>
                </c:pt>
                <c:pt idx="2">
                  <c:v>900</c:v>
                </c:pt>
                <c:pt idx="3">
                  <c:v>1500</c:v>
                </c:pt>
                <c:pt idx="4">
                  <c:v>1300</c:v>
                </c:pt>
                <c:pt idx="5">
                  <c:v>1500</c:v>
                </c:pt>
                <c:pt idx="6">
                  <c:v>1400</c:v>
                </c:pt>
                <c:pt idx="7">
                  <c:v>1900</c:v>
                </c:pt>
                <c:pt idx="8">
                  <c:v>1800</c:v>
                </c:pt>
                <c:pt idx="9">
                  <c:v>2300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AC-4D35-8F8D-F74DBCC36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1610704"/>
        <c:axId val="1901612368"/>
      </c:lineChart>
      <c:catAx>
        <c:axId val="190161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612368"/>
        <c:crosses val="autoZero"/>
        <c:auto val="1"/>
        <c:lblAlgn val="ctr"/>
        <c:lblOffset val="100"/>
        <c:noMultiLvlLbl val="0"/>
      </c:catAx>
      <c:valAx>
        <c:axId val="190161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161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A003C"/>
            </a:solidFill>
          </c:spPr>
          <c:dPt>
            <c:idx val="0"/>
            <c:bubble3D val="0"/>
            <c:spPr>
              <a:solidFill>
                <a:srgbClr val="7A00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5-4BD9-98C8-D7B5A75F0C26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5-4BD9-98C8-D7B5A75F0C26}"/>
              </c:ext>
            </c:extLst>
          </c:dPt>
          <c:dPt>
            <c:idx val="2"/>
            <c:bubble3D val="0"/>
            <c:spPr>
              <a:solidFill>
                <a:srgbClr val="FDBF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5-4BD9-98C8-D7B5A75F0C26}"/>
              </c:ext>
            </c:extLst>
          </c:dPt>
          <c:dPt>
            <c:idx val="3"/>
            <c:bubble3D val="0"/>
            <c:spPr>
              <a:solidFill>
                <a:srgbClr val="2222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B5-4BD9-98C8-D7B5A75F0C2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Title</a:t>
                    </a:r>
                    <a:r>
                      <a:rPr lang="en-US" baseline="0" dirty="0"/>
                      <a:t>
</a:t>
                    </a:r>
                    <a:fld id="{5ACD3BBE-688C-4398-B02F-498ACE681F5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B5-4BD9-98C8-D7B5A75F0C2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Title</a:t>
                    </a:r>
                    <a:r>
                      <a:rPr lang="en-US" baseline="0" dirty="0"/>
                      <a:t>
</a:t>
                    </a:r>
                    <a:fld id="{EC1B8964-ACCC-4EE3-89DB-6BF94BBD057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B5-4BD9-98C8-D7B5A75F0C2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Title</a:t>
                    </a:r>
                    <a:r>
                      <a:rPr lang="en-US" baseline="0" dirty="0"/>
                      <a:t>
</a:t>
                    </a:r>
                    <a:fld id="{C3EA035B-E189-47EF-A5B2-DA1090D76F2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B5-4BD9-98C8-D7B5A75F0C2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Title</a:t>
                    </a:r>
                    <a:r>
                      <a:rPr lang="en-US" baseline="0" dirty="0"/>
                      <a:t>
</a:t>
                    </a:r>
                    <a:fld id="{A281BC17-6991-4CE4-9B6B-FAF378BA488A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BB5-4BD9-98C8-D7B5A75F0C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B5-4BD9-98C8-D7B5A75F0C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Series</a:t>
            </a:r>
            <a:r>
              <a:rPr lang="en-US" baseline="0" dirty="0"/>
              <a:t> 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2222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D8-46E6-89D1-FE5714930743}"/>
              </c:ext>
            </c:extLst>
          </c:dPt>
          <c:dPt>
            <c:idx val="1"/>
            <c:bubble3D val="0"/>
            <c:spPr>
              <a:solidFill>
                <a:srgbClr val="7A00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D8-46E6-89D1-FE5714930743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D8-46E6-89D1-FE5714930743}"/>
              </c:ext>
            </c:extLst>
          </c:dPt>
          <c:dPt>
            <c:idx val="3"/>
            <c:bubble3D val="0"/>
            <c:spPr>
              <a:solidFill>
                <a:srgbClr val="FDBF5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D8-46E6-89D1-FE571493074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D8-46E6-89D1-FE5714930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A003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8-4F60-8285-E27A4628D4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2222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8-4F60-8285-E27A4628D4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D8-4F60-8285-E27A4628D402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D8-4F60-8285-E27A4628D402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D8-4F60-8285-E27A4628D402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D8-4F60-8285-E27A4628D40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D8-4F60-8285-E27A4628D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457968"/>
        <c:axId val="1492455808"/>
      </c:barChart>
      <c:catAx>
        <c:axId val="149245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455808"/>
        <c:crosses val="autoZero"/>
        <c:auto val="1"/>
        <c:lblAlgn val="ctr"/>
        <c:lblOffset val="100"/>
        <c:noMultiLvlLbl val="0"/>
      </c:catAx>
      <c:valAx>
        <c:axId val="149245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45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3BC75-AB73-B0E6-9F46-38CDD0D3EE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A615A-423C-6053-5C56-31FDD40FD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B91B9-BAB9-4997-8F48-192AFC81DA34}" type="datetimeFigureOut">
              <a:rPr lang="en-CA" smtClean="0"/>
              <a:t>2022-07-19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50FD3-3A65-18D7-F82C-56A22ECF4F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A7917-AD35-D7FC-0B2E-E43ED2B719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C824-3807-4D5B-BFBE-5928A58756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75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67CC1F-A631-80DC-3302-0A3FD806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311022"/>
            <a:ext cx="43891200" cy="20091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B50CFA-B3F5-7E54-2111-D901C18BD94F}"/>
              </a:ext>
            </a:extLst>
          </p:cNvPr>
          <p:cNvGrpSpPr/>
          <p:nvPr userDrawn="1"/>
        </p:nvGrpSpPr>
        <p:grpSpPr>
          <a:xfrm>
            <a:off x="0" y="3"/>
            <a:ext cx="43891200" cy="6383771"/>
            <a:chOff x="0" y="3"/>
            <a:chExt cx="43891200" cy="63837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0301EC-02F1-7E9A-7FA8-477579F3D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3"/>
              <a:ext cx="43891200" cy="41007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82EA79-8D17-8268-D37A-EFAA6B03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100731"/>
              <a:ext cx="43891200" cy="22830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DDF744-49CE-F893-1514-64E990CC1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6383774"/>
            <a:ext cx="11097490" cy="265346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</p:spTree>
    <p:extLst>
      <p:ext uri="{BB962C8B-B14F-4D97-AF65-F5344CB8AC3E}">
        <p14:creationId xmlns:p14="http://schemas.microsoft.com/office/powerpoint/2010/main" val="110661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DE2AC17-FE6E-574D-9991-52ED0263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00731"/>
            <a:ext cx="21945600" cy="28817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E1F81E-AE51-B242-9B30-0E02D868C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"/>
            <a:ext cx="43891200" cy="410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F00FB-C3F4-001F-4E94-6452F1439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00731"/>
            <a:ext cx="43891200" cy="2283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</p:spTree>
    <p:extLst>
      <p:ext uri="{BB962C8B-B14F-4D97-AF65-F5344CB8AC3E}">
        <p14:creationId xmlns:p14="http://schemas.microsoft.com/office/powerpoint/2010/main" val="262517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954C-1D89-6BE8-8715-394161CA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89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7DEF0DE6-C147-D644-AA47-921874E0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360910"/>
            <a:ext cx="11097490" cy="24251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63339EC-4959-184B-A676-048CD9FB4D35}"/>
              </a:ext>
            </a:extLst>
          </p:cNvPr>
          <p:cNvCxnSpPr>
            <a:cxnSpLocks/>
          </p:cNvCxnSpPr>
          <p:nvPr userDrawn="1"/>
        </p:nvCxnSpPr>
        <p:spPr>
          <a:xfrm>
            <a:off x="0" y="29612493"/>
            <a:ext cx="43891200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ABF2DDC-BE3A-6BE0-4E36-90D4F0D95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11979" y="29612492"/>
            <a:ext cx="8279221" cy="3305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497B4B-8983-B510-3DF1-1D2CFB286EDC}"/>
              </a:ext>
            </a:extLst>
          </p:cNvPr>
          <p:cNvGrpSpPr/>
          <p:nvPr userDrawn="1"/>
        </p:nvGrpSpPr>
        <p:grpSpPr>
          <a:xfrm>
            <a:off x="0" y="3"/>
            <a:ext cx="43891200" cy="6383771"/>
            <a:chOff x="0" y="3"/>
            <a:chExt cx="43891200" cy="6383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1904A5-2808-9F77-E0D8-450F04029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3"/>
              <a:ext cx="43891200" cy="41007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FDEB56-16FC-5E72-CD55-FF4D3D09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100731"/>
              <a:ext cx="43891200" cy="22830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38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964290" y="2"/>
            <a:ext cx="42149044" cy="4830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964290" y="5462396"/>
            <a:ext cx="42149044" cy="2394319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154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2" r:id="rId2"/>
    <p:sldLayoutId id="2147483675" r:id="rId3"/>
    <p:sldLayoutId id="2147483681" r:id="rId4"/>
  </p:sldLayoutIdLst>
  <p:hf hdr="0" ftr="0"/>
  <p:txStyles>
    <p:titleStyle>
      <a:lvl1pPr algn="l" defTabSz="685783" rtl="0" eaLnBrk="1" latinLnBrk="0" hangingPunct="1">
        <a:lnSpc>
          <a:spcPct val="15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" charset="0"/>
          <a:ea typeface="+mj-ea"/>
          <a:cs typeface="+mj-cs"/>
        </a:defRPr>
      </a:lvl1pPr>
    </p:titleStyle>
    <p:bodyStyle>
      <a:lvl1pPr marL="514338" indent="-514338" algn="l" defTabSz="685783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7C0040"/>
        </a:buClr>
        <a:buFont typeface="Arial"/>
        <a:buChar char="•"/>
        <a:defRPr sz="4000" b="0" i="0" kern="1200">
          <a:solidFill>
            <a:schemeClr val="tx1">
              <a:lumMod val="50000"/>
            </a:schemeClr>
          </a:solidFill>
          <a:latin typeface="Arial" charset="0"/>
          <a:ea typeface="+mn-ea"/>
          <a:cs typeface="+mn-cs"/>
        </a:defRPr>
      </a:lvl1pPr>
      <a:lvl2pPr marL="970402" indent="-428616" algn="l" defTabSz="685783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rgbClr val="7C0040"/>
        </a:buClr>
        <a:buSzPct val="65000"/>
        <a:buFont typeface="Courier New" panose="02070309020205020404" pitchFamily="49" charset="0"/>
        <a:buChar char="o"/>
        <a:defRPr sz="4000" b="0" i="0" kern="1200">
          <a:solidFill>
            <a:schemeClr val="tx1">
              <a:lumMod val="50000"/>
            </a:schemeClr>
          </a:solidFill>
          <a:latin typeface="Arial" charset="0"/>
          <a:ea typeface="+mn-ea"/>
          <a:cs typeface="+mn-cs"/>
        </a:defRPr>
      </a:lvl2pPr>
      <a:lvl3pPr marL="1354466" indent="-342891" algn="l" defTabSz="685783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4000" b="0" i="0" kern="1200">
          <a:solidFill>
            <a:schemeClr val="tx1">
              <a:lumMod val="50000"/>
            </a:schemeClr>
          </a:solidFill>
          <a:latin typeface="Arial" charset="0"/>
          <a:ea typeface="+mn-ea"/>
          <a:cs typeface="+mn-cs"/>
        </a:defRPr>
      </a:lvl3pPr>
      <a:lvl4pPr marL="1752256" indent="-342891" algn="l" defTabSz="685783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4000" b="0" i="0" kern="1200">
          <a:solidFill>
            <a:schemeClr val="tx1">
              <a:lumMod val="50000"/>
            </a:schemeClr>
          </a:solidFill>
          <a:latin typeface="Arial" charset="0"/>
          <a:ea typeface="+mn-ea"/>
          <a:cs typeface="+mn-cs"/>
        </a:defRPr>
      </a:lvl4pPr>
      <a:lvl5pPr marL="2150046" indent="-342891" algn="l" defTabSz="685783" rtl="0" eaLnBrk="1" latinLnBrk="0" hangingPunct="1">
        <a:lnSpc>
          <a:spcPct val="125000"/>
        </a:lnSpc>
        <a:spcBef>
          <a:spcPts val="0"/>
        </a:spcBef>
        <a:spcAft>
          <a:spcPts val="12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4000" b="0" i="0" kern="1200">
          <a:solidFill>
            <a:schemeClr val="tx1">
              <a:lumMod val="50000"/>
            </a:schemeClr>
          </a:solidFill>
          <a:latin typeface="Arial" charset="0"/>
          <a:ea typeface="+mn-ea"/>
          <a:cs typeface="+mn-cs"/>
        </a:defRPr>
      </a:lvl5pPr>
      <a:lvl6pPr marL="3771806" indent="-342891" algn="l" defTabSz="685783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685783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685783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4" indent="-342891" algn="l" defTabSz="685783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4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3" algn="l" defTabSz="68578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8524902-68F5-9513-1EBC-956071289529}"/>
              </a:ext>
            </a:extLst>
          </p:cNvPr>
          <p:cNvGrpSpPr/>
          <p:nvPr/>
        </p:nvGrpSpPr>
        <p:grpSpPr>
          <a:xfrm>
            <a:off x="35576977" y="29432883"/>
            <a:ext cx="9000832" cy="3475032"/>
            <a:chOff x="26230121" y="19463300"/>
            <a:chExt cx="6750624" cy="2606274"/>
          </a:xfrm>
        </p:grpSpPr>
        <p:sp>
          <p:nvSpPr>
            <p:cNvPr id="28" name="Main Contact Details Placeholder">
              <a:extLst>
                <a:ext uri="{FF2B5EF4-FFF2-40B4-BE49-F238E27FC236}">
                  <a16:creationId xmlns:a16="http://schemas.microsoft.com/office/drawing/2014/main" id="{48CEC4E2-2A4C-2AB9-4B92-C772379614A9}"/>
                </a:ext>
              </a:extLst>
            </p:cNvPr>
            <p:cNvSpPr txBox="1"/>
            <p:nvPr/>
          </p:nvSpPr>
          <p:spPr>
            <a:xfrm>
              <a:off x="28337564" y="19900815"/>
              <a:ext cx="4643181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340805"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Arial" panose="020B0604020202020204"/>
                </a:rPr>
                <a:t>Dr. First </a:t>
              </a:r>
              <a:r>
                <a:rPr lang="en-US" sz="2400" b="1" dirty="0" err="1">
                  <a:solidFill>
                    <a:srgbClr val="FFFFFF"/>
                  </a:solidFill>
                  <a:latin typeface="Arial" panose="020B0604020202020204"/>
                </a:rPr>
                <a:t>Lastname</a:t>
              </a:r>
              <a:r>
                <a:rPr lang="en-US" sz="2400" b="1" dirty="0">
                  <a:solidFill>
                    <a:srgbClr val="FFFFFF"/>
                  </a:solidFill>
                  <a:latin typeface="Arial" panose="020B0604020202020204"/>
                </a:rPr>
                <a:t> MD FRCSC</a:t>
              </a: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Division of Orthopaedic Surgery</a:t>
              </a: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McMaster University</a:t>
              </a: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Building Name, Room Number</a:t>
              </a: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Email:   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/>
                </a:rPr>
                <a:t>email@mcmaster.ca</a:t>
              </a:r>
              <a:endParaRPr lang="en-US" sz="2400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Phone:  +1(905) 525-9140 Ext. 00000</a:t>
              </a:r>
            </a:p>
          </p:txBody>
        </p:sp>
        <p:pic>
          <p:nvPicPr>
            <p:cNvPr id="29" name="Picture 2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6DD11C8-C4CB-2D9E-8767-5BACE16B8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0121" y="19463300"/>
              <a:ext cx="2606274" cy="2606274"/>
            </a:xfrm>
            <a:prstGeom prst="rect">
              <a:avLst/>
            </a:prstGeom>
          </p:spPr>
        </p:pic>
      </p:grpSp>
      <p:graphicFrame>
        <p:nvGraphicFramePr>
          <p:cNvPr id="57" name="References Placeholder">
            <a:extLst>
              <a:ext uri="{FF2B5EF4-FFF2-40B4-BE49-F238E27FC236}">
                <a16:creationId xmlns:a16="http://schemas.microsoft.com/office/drawing/2014/main" id="{429D6BAC-454F-08CB-B7AA-E5EDEF79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79842"/>
              </p:ext>
            </p:extLst>
          </p:nvPr>
        </p:nvGraphicFramePr>
        <p:xfrm>
          <a:off x="493298" y="29830363"/>
          <a:ext cx="34087647" cy="34882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087647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392249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References/Acknowledgements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269578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58" name="Introduction Placeholder">
            <a:extLst>
              <a:ext uri="{FF2B5EF4-FFF2-40B4-BE49-F238E27FC236}">
                <a16:creationId xmlns:a16="http://schemas.microsoft.com/office/drawing/2014/main" id="{8859AC12-585D-1D76-A3CB-F8B3A6481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79335"/>
              </p:ext>
            </p:extLst>
          </p:nvPr>
        </p:nvGraphicFramePr>
        <p:xfrm>
          <a:off x="259544" y="6703997"/>
          <a:ext cx="10190227" cy="102478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90227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Introduction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91957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59" name="Introduction Placeholder">
            <a:extLst>
              <a:ext uri="{FF2B5EF4-FFF2-40B4-BE49-F238E27FC236}">
                <a16:creationId xmlns:a16="http://schemas.microsoft.com/office/drawing/2014/main" id="{EDB4A4BD-3685-8E08-75F1-C43734930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5296"/>
              </p:ext>
            </p:extLst>
          </p:nvPr>
        </p:nvGraphicFramePr>
        <p:xfrm>
          <a:off x="302674" y="17065992"/>
          <a:ext cx="10481173" cy="41584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481173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553981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Objectives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336596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4A66A1C7-DC4D-8182-36BD-F9B55687BC8B}"/>
              </a:ext>
            </a:extLst>
          </p:cNvPr>
          <p:cNvGrpSpPr/>
          <p:nvPr/>
        </p:nvGrpSpPr>
        <p:grpSpPr>
          <a:xfrm>
            <a:off x="31852298" y="10485"/>
            <a:ext cx="11223755" cy="3808942"/>
            <a:chOff x="29397440" y="-214028"/>
            <a:chExt cx="13439190" cy="4234299"/>
          </a:xfrm>
        </p:grpSpPr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E9E89EA1-1EC0-FD1E-6210-9F94539C1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7440" y="-214028"/>
              <a:ext cx="9281581" cy="4234299"/>
            </a:xfrm>
            <a:prstGeom prst="rect">
              <a:avLst/>
            </a:prstGeom>
          </p:spPr>
        </p:pic>
        <p:pic>
          <p:nvPicPr>
            <p:cNvPr id="64" name="Picture 63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B96767EE-68B9-1131-37D1-47FC402DD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7615" y="1262171"/>
              <a:ext cx="4649015" cy="2579619"/>
            </a:xfrm>
            <a:prstGeom prst="rect">
              <a:avLst/>
            </a:prstGeom>
          </p:spPr>
        </p:pic>
      </p:grpSp>
      <p:graphicFrame>
        <p:nvGraphicFramePr>
          <p:cNvPr id="65" name="Introduction Placeholder">
            <a:extLst>
              <a:ext uri="{FF2B5EF4-FFF2-40B4-BE49-F238E27FC236}">
                <a16:creationId xmlns:a16="http://schemas.microsoft.com/office/drawing/2014/main" id="{1120E6F1-173C-BB13-1F95-70016E0EB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49537"/>
              </p:ext>
            </p:extLst>
          </p:nvPr>
        </p:nvGraphicFramePr>
        <p:xfrm>
          <a:off x="283808" y="21338552"/>
          <a:ext cx="10481173" cy="74232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481173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Methods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459786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66" name="Results Placeholder">
            <a:extLst>
              <a:ext uri="{FF2B5EF4-FFF2-40B4-BE49-F238E27FC236}">
                <a16:creationId xmlns:a16="http://schemas.microsoft.com/office/drawing/2014/main" id="{0C215BD5-2B48-7527-1ED6-82B909C4B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58536"/>
              </p:ext>
            </p:extLst>
          </p:nvPr>
        </p:nvGraphicFramePr>
        <p:xfrm>
          <a:off x="11573873" y="6703997"/>
          <a:ext cx="15653691" cy="74232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53691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Results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36077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pSp>
        <p:nvGrpSpPr>
          <p:cNvPr id="67" name="Group 66">
            <a:extLst>
              <a:ext uri="{FF2B5EF4-FFF2-40B4-BE49-F238E27FC236}">
                <a16:creationId xmlns:a16="http://schemas.microsoft.com/office/drawing/2014/main" id="{AC0EFD5B-55A8-E24D-9446-C3573A62204A}"/>
              </a:ext>
            </a:extLst>
          </p:cNvPr>
          <p:cNvGrpSpPr/>
          <p:nvPr/>
        </p:nvGrpSpPr>
        <p:grpSpPr>
          <a:xfrm>
            <a:off x="11863902" y="14650648"/>
            <a:ext cx="15363662" cy="13787498"/>
            <a:chOff x="16657455" y="6446734"/>
            <a:chExt cx="9925192" cy="13025605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014418C-701E-F144-BB5B-01706F692454}"/>
                </a:ext>
              </a:extLst>
            </p:cNvPr>
            <p:cNvGrpSpPr/>
            <p:nvPr/>
          </p:nvGrpSpPr>
          <p:grpSpPr>
            <a:xfrm>
              <a:off x="16657455" y="6446734"/>
              <a:ext cx="391731" cy="12905516"/>
              <a:chOff x="16309975" y="8057515"/>
              <a:chExt cx="298450" cy="5830570"/>
            </a:xfrm>
            <a:solidFill>
              <a:schemeClr val="accent1"/>
            </a:solidFill>
          </p:grpSpPr>
          <p:sp>
            <p:nvSpPr>
              <p:cNvPr id="84" name="AutoShape 3">
                <a:extLst>
                  <a:ext uri="{FF2B5EF4-FFF2-40B4-BE49-F238E27FC236}">
                    <a16:creationId xmlns:a16="http://schemas.microsoft.com/office/drawing/2014/main" id="{E5AE3E8D-F0C9-D9E3-8768-D0E2E498B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00818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Screening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85" name="AutoShape 4">
                <a:extLst>
                  <a:ext uri="{FF2B5EF4-FFF2-40B4-BE49-F238E27FC236}">
                    <a16:creationId xmlns:a16="http://schemas.microsoft.com/office/drawing/2014/main" id="{F045152F-861C-FB9E-BB5C-4A42EF43A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30536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Included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86" name="AutoShape 5">
                <a:extLst>
                  <a:ext uri="{FF2B5EF4-FFF2-40B4-BE49-F238E27FC236}">
                    <a16:creationId xmlns:a16="http://schemas.microsoft.com/office/drawing/2014/main" id="{606D56E9-591C-9DC6-BECB-BF5D0F183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15677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Eligibility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87" name="AutoShape 8">
                <a:extLst>
                  <a:ext uri="{FF2B5EF4-FFF2-40B4-BE49-F238E27FC236}">
                    <a16:creationId xmlns:a16="http://schemas.microsoft.com/office/drawing/2014/main" id="{C792A0BE-9ACC-D690-F691-2B133F5EC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4035" y="859472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Identification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9518182-6361-D2A5-12FF-E68520F78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691" y="6542746"/>
              <a:ext cx="3295824" cy="27813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Records identified through database searching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4163)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EMBASE (n = 2485)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MEDLINE (n = 1332)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PUBMED (n = 346)</a:t>
              </a:r>
            </a:p>
            <a:p>
              <a:pPr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 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1BFD282-DE1B-7BAB-367B-A9D09F271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8521" y="9790777"/>
              <a:ext cx="5978354" cy="1017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Records after duplicates removed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1423)</a:t>
              </a:r>
            </a:p>
          </p:txBody>
        </p:sp>
        <p:cxnSp>
          <p:nvCxnSpPr>
            <p:cNvPr id="71" name="AutoShape 6">
              <a:extLst>
                <a:ext uri="{FF2B5EF4-FFF2-40B4-BE49-F238E27FC236}">
                  <a16:creationId xmlns:a16="http://schemas.microsoft.com/office/drawing/2014/main" id="{88E9A1D3-8B50-5F77-FC5F-AA8A0CE72F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9603" y="9326329"/>
              <a:ext cx="0" cy="443073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5A80DC9-1E48-BDC4-BFE8-44A9EC0A8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673" y="11653741"/>
              <a:ext cx="1670050" cy="1434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Records screened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2740)</a:t>
              </a:r>
            </a:p>
          </p:txBody>
        </p:sp>
        <p:cxnSp>
          <p:nvCxnSpPr>
            <p:cNvPr id="73" name="AutoShape 6">
              <a:extLst>
                <a:ext uri="{FF2B5EF4-FFF2-40B4-BE49-F238E27FC236}">
                  <a16:creationId xmlns:a16="http://schemas.microsoft.com/office/drawing/2014/main" id="{64DDF174-43C2-2AF4-A62B-2D37D80B9E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0902134"/>
              <a:ext cx="1905" cy="60896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31C12E0-7613-0E44-45E7-435B9E8B7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2213" y="14050599"/>
              <a:ext cx="2481032" cy="1686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Full-text articles assessed for eligibility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585</a:t>
              </a:r>
              <a:r>
                <a:rPr lang="en-CA" sz="2667" dirty="0">
                  <a:latin typeface="Times New Roman" panose="02020603050405020304" pitchFamily="18" charset="0"/>
                  <a:ea typeface="Arial" panose="020B0604020202020204" pitchFamily="34" charset="0"/>
                </a:rPr>
                <a:t>)</a:t>
              </a:r>
              <a:endParaRPr lang="en-CA" sz="2667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75" name="AutoShape 6">
              <a:extLst>
                <a:ext uri="{FF2B5EF4-FFF2-40B4-BE49-F238E27FC236}">
                  <a16:creationId xmlns:a16="http://schemas.microsoft.com/office/drawing/2014/main" id="{31BD2250-765F-A20B-4466-8E57CCA760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3231371"/>
              <a:ext cx="1905" cy="60896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85B6737-9490-2310-140D-6465E6F26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182" y="18012911"/>
              <a:ext cx="2481032" cy="1459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Studies included in qualitative synthesis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17)</a:t>
              </a:r>
            </a:p>
          </p:txBody>
        </p:sp>
        <p:cxnSp>
          <p:nvCxnSpPr>
            <p:cNvPr id="77" name="AutoShape 6">
              <a:extLst>
                <a:ext uri="{FF2B5EF4-FFF2-40B4-BE49-F238E27FC236}">
                  <a16:creationId xmlns:a16="http://schemas.microsoft.com/office/drawing/2014/main" id="{0943CCBD-4C9C-5ADC-A0E3-B4A0EB626A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5854489"/>
              <a:ext cx="0" cy="1919196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8" name="AutoShape 21">
              <a:extLst>
                <a:ext uri="{FF2B5EF4-FFF2-40B4-BE49-F238E27FC236}">
                  <a16:creationId xmlns:a16="http://schemas.microsoft.com/office/drawing/2014/main" id="{C93B3AD7-92F7-4D57-9DC6-7B7AA9A83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46640" y="12347276"/>
              <a:ext cx="944949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3C2F8AD-3247-CE8E-BC68-F7D933AB3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1687797"/>
              <a:ext cx="2184308" cy="1318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Records excluded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2155)</a:t>
              </a:r>
            </a:p>
          </p:txBody>
        </p:sp>
        <p:cxnSp>
          <p:nvCxnSpPr>
            <p:cNvPr id="80" name="AutoShape 22">
              <a:extLst>
                <a:ext uri="{FF2B5EF4-FFF2-40B4-BE49-F238E27FC236}">
                  <a16:creationId xmlns:a16="http://schemas.microsoft.com/office/drawing/2014/main" id="{FA7D557A-2C9A-98F8-0E2C-54AFC405E5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672077" y="14698490"/>
              <a:ext cx="619512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8D6A0CA-957F-AD33-BE87-FCA58E207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3478271"/>
              <a:ext cx="4177781" cy="2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Full-text articles excluded (n = 569)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Unrelated (n = 470)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Conference abstracts (n = 51)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Data not stratified for patient population (n = 39)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Not found (n = 6)</a:t>
              </a:r>
            </a:p>
            <a:p>
              <a:pPr algn="ctr">
                <a:lnSpc>
                  <a:spcPct val="115000"/>
                </a:lnSpc>
              </a:pPr>
              <a:r>
                <a:rPr lang="en-CA" sz="1467" dirty="0">
                  <a:latin typeface="Times New Roman" panose="02020603050405020304" pitchFamily="18" charset="0"/>
                  <a:ea typeface="Arial" panose="020B0604020202020204" pitchFamily="34" charset="0"/>
                </a:rPr>
                <a:t> </a:t>
              </a:r>
              <a:endParaRPr lang="en-CA" sz="1467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82" name="AutoShape 22">
              <a:extLst>
                <a:ext uri="{FF2B5EF4-FFF2-40B4-BE49-F238E27FC236}">
                  <a16:creationId xmlns:a16="http://schemas.microsoft.com/office/drawing/2014/main" id="{F7082640-7ABD-5BDA-7991-D4DC4383AE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462628" y="17312745"/>
              <a:ext cx="1534887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42DB791-D986-A9B8-405D-3D00EB252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6864725"/>
              <a:ext cx="4217169" cy="145942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Additional records identified through Google Scholar 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1)</a:t>
              </a:r>
            </a:p>
          </p:txBody>
        </p:sp>
      </p:grpSp>
      <p:graphicFrame>
        <p:nvGraphicFramePr>
          <p:cNvPr id="88" name="Conclusions Placeholder">
            <a:extLst>
              <a:ext uri="{FF2B5EF4-FFF2-40B4-BE49-F238E27FC236}">
                <a16:creationId xmlns:a16="http://schemas.microsoft.com/office/drawing/2014/main" id="{D53AB699-C17C-761E-05F1-A023D9C82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22622"/>
              </p:ext>
            </p:extLst>
          </p:nvPr>
        </p:nvGraphicFramePr>
        <p:xfrm>
          <a:off x="27773721" y="17266631"/>
          <a:ext cx="15302332" cy="119952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02332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64857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Discussion &amp; Conclusion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699478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tortor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viverra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suspendisse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nullam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ac.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nibh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praesent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tristique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magna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gravida.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Facilizes sed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commodo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At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ultrices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mi tempus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imperdiet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Imperdiet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nulla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malesuada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pellentesque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eget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gravida. Eu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facilisis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sed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commodo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89" name="Results Placeholder">
            <a:extLst>
              <a:ext uri="{FF2B5EF4-FFF2-40B4-BE49-F238E27FC236}">
                <a16:creationId xmlns:a16="http://schemas.microsoft.com/office/drawing/2014/main" id="{7A0B0C90-1EF8-1686-C4BE-366C2FBAB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15450"/>
              </p:ext>
            </p:extLst>
          </p:nvPr>
        </p:nvGraphicFramePr>
        <p:xfrm>
          <a:off x="27772247" y="6703997"/>
          <a:ext cx="15305281" cy="119952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05281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Results Continued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36077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sp>
        <p:nvSpPr>
          <p:cNvPr id="91" name="Title 1">
            <a:extLst>
              <a:ext uri="{FF2B5EF4-FFF2-40B4-BE49-F238E27FC236}">
                <a16:creationId xmlns:a16="http://schemas.microsoft.com/office/drawing/2014/main" id="{9F035C19-F378-27B4-7C11-BD57B836E5EF}"/>
              </a:ext>
            </a:extLst>
          </p:cNvPr>
          <p:cNvSpPr txBox="1">
            <a:spLocks/>
          </p:cNvSpPr>
          <p:nvPr/>
        </p:nvSpPr>
        <p:spPr>
          <a:xfrm>
            <a:off x="797741" y="404612"/>
            <a:ext cx="43172184" cy="304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CA" sz="14666">
                <a:solidFill>
                  <a:schemeClr val="bg1"/>
                </a:solidFill>
              </a:rPr>
              <a:t>Title of Research Project</a:t>
            </a:r>
            <a:endParaRPr lang="en-CA" sz="14666" dirty="0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C7D5D65-8C29-5D38-62DF-32DD6A8F7F3F}"/>
              </a:ext>
            </a:extLst>
          </p:cNvPr>
          <p:cNvGrpSpPr/>
          <p:nvPr/>
        </p:nvGrpSpPr>
        <p:grpSpPr>
          <a:xfrm>
            <a:off x="719016" y="4330259"/>
            <a:ext cx="26708987" cy="1516187"/>
            <a:chOff x="539262" y="2801710"/>
            <a:chExt cx="20031740" cy="1137140"/>
          </a:xfrm>
        </p:grpSpPr>
        <p:sp>
          <p:nvSpPr>
            <p:cNvPr id="93" name="Authors Placeholder">
              <a:extLst>
                <a:ext uri="{FF2B5EF4-FFF2-40B4-BE49-F238E27FC236}">
                  <a16:creationId xmlns:a16="http://schemas.microsoft.com/office/drawing/2014/main" id="{AE94C6B6-F05A-3FE7-E114-7CE1D958DEC2}"/>
                </a:ext>
              </a:extLst>
            </p:cNvPr>
            <p:cNvSpPr txBox="1">
              <a:spLocks/>
            </p:cNvSpPr>
            <p:nvPr/>
          </p:nvSpPr>
          <p:spPr>
            <a:xfrm>
              <a:off x="539262" y="2801710"/>
              <a:ext cx="20031740" cy="642401"/>
            </a:xfrm>
            <a:prstGeom prst="rect">
              <a:avLst/>
            </a:prstGeom>
          </p:spPr>
          <p:txBody>
            <a:bodyPr vert="horz" lIns="144000" tIns="60960" rIns="121920" bIns="60960" rtlCol="0">
              <a:normAutofit/>
            </a:bodyPr>
            <a:lstStyle>
              <a:lvl1pPr marL="0" indent="0" algn="ctr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Font typeface="Arial"/>
                <a:buNone/>
                <a:defRPr sz="2900" b="0" i="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85213" indent="-214313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2pPr>
              <a:lvl3pPr marL="6772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3pPr>
              <a:lvl4pPr marL="8761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4pPr>
              <a:lvl5pPr marL="10750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4000" b="1" dirty="0">
                  <a:solidFill>
                    <a:srgbClr val="FFFFFF"/>
                  </a:solidFill>
                </a:rPr>
                <a:t>First Researcher MD FRCSC</a:t>
              </a:r>
              <a:r>
                <a:rPr lang="en-US" sz="4000" b="1" baseline="30000" dirty="0">
                  <a:solidFill>
                    <a:srgbClr val="FFFFFF"/>
                  </a:solidFill>
                </a:rPr>
                <a:t>1</a:t>
              </a:r>
              <a:r>
                <a:rPr lang="en-US" sz="4000" b="1" dirty="0">
                  <a:solidFill>
                    <a:srgbClr val="FFFFFF"/>
                  </a:solidFill>
                </a:rPr>
                <a:t>, Second Researcher MD PhD, Third Researcher MD, MSc</a:t>
              </a:r>
              <a:r>
                <a:rPr lang="en-US" sz="4000" b="1" baseline="30000" dirty="0">
                  <a:solidFill>
                    <a:srgbClr val="FFFFFF"/>
                  </a:solidFill>
                </a:rPr>
                <a:t> </a:t>
              </a:r>
              <a:r>
                <a:rPr lang="en-US" sz="4000" b="1" dirty="0">
                  <a:solidFill>
                    <a:srgbClr val="FFFFFF"/>
                  </a:solidFill>
                </a:rPr>
                <a:t>and the Investigators*</a:t>
              </a:r>
            </a:p>
          </p:txBody>
        </p:sp>
        <p:sp>
          <p:nvSpPr>
            <p:cNvPr id="94" name="Authors Details Placeholder ">
              <a:extLst>
                <a:ext uri="{FF2B5EF4-FFF2-40B4-BE49-F238E27FC236}">
                  <a16:creationId xmlns:a16="http://schemas.microsoft.com/office/drawing/2014/main" id="{6822E3D5-10CA-E650-DDC3-58AF04A34437}"/>
                </a:ext>
              </a:extLst>
            </p:cNvPr>
            <p:cNvSpPr txBox="1">
              <a:spLocks/>
            </p:cNvSpPr>
            <p:nvPr/>
          </p:nvSpPr>
          <p:spPr>
            <a:xfrm>
              <a:off x="539262" y="3444111"/>
              <a:ext cx="20031740" cy="494739"/>
            </a:xfrm>
            <a:prstGeom prst="rect">
              <a:avLst/>
            </a:prstGeom>
          </p:spPr>
          <p:txBody>
            <a:bodyPr vert="horz" lIns="144000" tIns="60960" rIns="121920" bIns="60960" rtlCol="0">
              <a:normAutofit/>
            </a:bodyPr>
            <a:lstStyle>
              <a:lvl1pPr marL="0" indent="0" algn="ctr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Font typeface="Arial"/>
                <a:buNone/>
                <a:defRPr sz="2000" b="0" i="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85213" indent="-214313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2pPr>
              <a:lvl3pPr marL="6772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3pPr>
              <a:lvl4pPr marL="8761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4pPr>
              <a:lvl5pPr marL="10750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2667" baseline="30000" dirty="0">
                  <a:solidFill>
                    <a:srgbClr val="FFFFFF"/>
                  </a:solidFill>
                </a:rPr>
                <a:t>1</a:t>
              </a:r>
              <a:r>
                <a:rPr lang="en-US" sz="2667" dirty="0">
                  <a:solidFill>
                    <a:srgbClr val="FFFFFF"/>
                  </a:solidFill>
                </a:rPr>
                <a:t> Department, McMaster University, Hamilton, Canada.  </a:t>
              </a:r>
              <a:r>
                <a:rPr lang="en-US" sz="2667" baseline="30000" dirty="0">
                  <a:solidFill>
                    <a:srgbClr val="FFFFFF"/>
                  </a:solidFill>
                </a:rPr>
                <a:t>2</a:t>
              </a:r>
              <a:r>
                <a:rPr lang="en-US" sz="2667" dirty="0">
                  <a:solidFill>
                    <a:srgbClr val="FFFFFF"/>
                  </a:solidFill>
                </a:rPr>
                <a:t> Research Group, Group Health Sciences Centre, City, Canada.  </a:t>
              </a:r>
              <a:r>
                <a:rPr lang="en-US" sz="2667" baseline="30000" dirty="0">
                  <a:solidFill>
                    <a:srgbClr val="FFFFFF"/>
                  </a:solidFill>
                </a:rPr>
                <a:t>3</a:t>
              </a:r>
              <a:r>
                <a:rPr lang="en-US" sz="2667" dirty="0">
                  <a:solidFill>
                    <a:srgbClr val="FFFFFF"/>
                  </a:solidFill>
                </a:rPr>
                <a:t> Department, University of City, City, Canada.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94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Introduction Placeholder">
            <a:extLst>
              <a:ext uri="{FF2B5EF4-FFF2-40B4-BE49-F238E27FC236}">
                <a16:creationId xmlns:a16="http://schemas.microsoft.com/office/drawing/2014/main" id="{8859AC12-585D-1D76-A3CB-F8B3A6481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11276"/>
              </p:ext>
            </p:extLst>
          </p:nvPr>
        </p:nvGraphicFramePr>
        <p:xfrm>
          <a:off x="259544" y="7067005"/>
          <a:ext cx="20231329" cy="68950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231329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481645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Background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558888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59" name="Introduction Placeholder">
            <a:extLst>
              <a:ext uri="{FF2B5EF4-FFF2-40B4-BE49-F238E27FC236}">
                <a16:creationId xmlns:a16="http://schemas.microsoft.com/office/drawing/2014/main" id="{EDB4A4BD-3685-8E08-75F1-C43734930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16205"/>
              </p:ext>
            </p:extLst>
          </p:nvPr>
        </p:nvGraphicFramePr>
        <p:xfrm>
          <a:off x="259543" y="13731731"/>
          <a:ext cx="20188199" cy="41584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188199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553981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Objectives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336596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sp>
        <p:nvSpPr>
          <p:cNvPr id="91" name="Title 1">
            <a:extLst>
              <a:ext uri="{FF2B5EF4-FFF2-40B4-BE49-F238E27FC236}">
                <a16:creationId xmlns:a16="http://schemas.microsoft.com/office/drawing/2014/main" id="{9F035C19-F378-27B4-7C11-BD57B836E5EF}"/>
              </a:ext>
            </a:extLst>
          </p:cNvPr>
          <p:cNvSpPr txBox="1">
            <a:spLocks/>
          </p:cNvSpPr>
          <p:nvPr/>
        </p:nvSpPr>
        <p:spPr>
          <a:xfrm>
            <a:off x="797741" y="404612"/>
            <a:ext cx="43172184" cy="304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CA" sz="14666">
                <a:solidFill>
                  <a:schemeClr val="bg1"/>
                </a:solidFill>
              </a:rPr>
              <a:t>Title of Research Project</a:t>
            </a:r>
            <a:endParaRPr lang="en-CA" sz="14666" dirty="0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C7D5D65-8C29-5D38-62DF-32DD6A8F7F3F}"/>
              </a:ext>
            </a:extLst>
          </p:cNvPr>
          <p:cNvGrpSpPr/>
          <p:nvPr/>
        </p:nvGrpSpPr>
        <p:grpSpPr>
          <a:xfrm>
            <a:off x="719016" y="4330259"/>
            <a:ext cx="26708987" cy="1516187"/>
            <a:chOff x="539262" y="2801710"/>
            <a:chExt cx="20031740" cy="1137140"/>
          </a:xfrm>
        </p:grpSpPr>
        <p:sp>
          <p:nvSpPr>
            <p:cNvPr id="93" name="Authors Placeholder">
              <a:extLst>
                <a:ext uri="{FF2B5EF4-FFF2-40B4-BE49-F238E27FC236}">
                  <a16:creationId xmlns:a16="http://schemas.microsoft.com/office/drawing/2014/main" id="{AE94C6B6-F05A-3FE7-E114-7CE1D958DEC2}"/>
                </a:ext>
              </a:extLst>
            </p:cNvPr>
            <p:cNvSpPr txBox="1">
              <a:spLocks/>
            </p:cNvSpPr>
            <p:nvPr/>
          </p:nvSpPr>
          <p:spPr>
            <a:xfrm>
              <a:off x="539262" y="2801710"/>
              <a:ext cx="20031740" cy="642401"/>
            </a:xfrm>
            <a:prstGeom prst="rect">
              <a:avLst/>
            </a:prstGeom>
          </p:spPr>
          <p:txBody>
            <a:bodyPr vert="horz" lIns="144000" tIns="60960" rIns="121920" bIns="60960" rtlCol="0">
              <a:normAutofit/>
            </a:bodyPr>
            <a:lstStyle>
              <a:lvl1pPr marL="0" indent="0" algn="ctr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Font typeface="Arial"/>
                <a:buNone/>
                <a:defRPr sz="2900" b="0" i="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85213" indent="-214313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2pPr>
              <a:lvl3pPr marL="6772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3pPr>
              <a:lvl4pPr marL="8761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4pPr>
              <a:lvl5pPr marL="10750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4000" b="1" dirty="0">
                  <a:solidFill>
                    <a:srgbClr val="FFFFFF"/>
                  </a:solidFill>
                </a:rPr>
                <a:t>First Researcher MD FRCSC</a:t>
              </a:r>
              <a:r>
                <a:rPr lang="en-US" sz="4000" b="1" baseline="30000" dirty="0">
                  <a:solidFill>
                    <a:srgbClr val="FFFFFF"/>
                  </a:solidFill>
                </a:rPr>
                <a:t>1</a:t>
              </a:r>
              <a:r>
                <a:rPr lang="en-US" sz="4000" b="1" dirty="0">
                  <a:solidFill>
                    <a:srgbClr val="FFFFFF"/>
                  </a:solidFill>
                </a:rPr>
                <a:t>, Second Researcher MD PhD, Third Researcher MD, MSc</a:t>
              </a:r>
              <a:r>
                <a:rPr lang="en-US" sz="4000" b="1" baseline="30000" dirty="0">
                  <a:solidFill>
                    <a:srgbClr val="FFFFFF"/>
                  </a:solidFill>
                </a:rPr>
                <a:t> </a:t>
              </a:r>
              <a:r>
                <a:rPr lang="en-US" sz="4000" b="1" dirty="0">
                  <a:solidFill>
                    <a:srgbClr val="FFFFFF"/>
                  </a:solidFill>
                </a:rPr>
                <a:t>and the Investigators*</a:t>
              </a:r>
            </a:p>
          </p:txBody>
        </p:sp>
        <p:sp>
          <p:nvSpPr>
            <p:cNvPr id="94" name="Authors Details Placeholder ">
              <a:extLst>
                <a:ext uri="{FF2B5EF4-FFF2-40B4-BE49-F238E27FC236}">
                  <a16:creationId xmlns:a16="http://schemas.microsoft.com/office/drawing/2014/main" id="{6822E3D5-10CA-E650-DDC3-58AF04A34437}"/>
                </a:ext>
              </a:extLst>
            </p:cNvPr>
            <p:cNvSpPr txBox="1">
              <a:spLocks/>
            </p:cNvSpPr>
            <p:nvPr/>
          </p:nvSpPr>
          <p:spPr>
            <a:xfrm>
              <a:off x="539262" y="3444111"/>
              <a:ext cx="20031740" cy="494739"/>
            </a:xfrm>
            <a:prstGeom prst="rect">
              <a:avLst/>
            </a:prstGeom>
          </p:spPr>
          <p:txBody>
            <a:bodyPr vert="horz" lIns="144000" tIns="60960" rIns="121920" bIns="60960" rtlCol="0">
              <a:normAutofit/>
            </a:bodyPr>
            <a:lstStyle>
              <a:lvl1pPr marL="0" indent="0" algn="ctr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Font typeface="Arial"/>
                <a:buNone/>
                <a:defRPr sz="2000" b="0" i="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85213" indent="-214313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2pPr>
              <a:lvl3pPr marL="6772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3pPr>
              <a:lvl4pPr marL="8761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4pPr>
              <a:lvl5pPr marL="10750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2667" baseline="30000" dirty="0">
                  <a:solidFill>
                    <a:srgbClr val="FFFFFF"/>
                  </a:solidFill>
                </a:rPr>
                <a:t>1</a:t>
              </a:r>
              <a:r>
                <a:rPr lang="en-US" sz="2667" dirty="0">
                  <a:solidFill>
                    <a:srgbClr val="FFFFFF"/>
                  </a:solidFill>
                </a:rPr>
                <a:t> Department, McMaster University, Hamilton, Canada.  </a:t>
              </a:r>
              <a:r>
                <a:rPr lang="en-US" sz="2667" baseline="30000" dirty="0">
                  <a:solidFill>
                    <a:srgbClr val="FFFFFF"/>
                  </a:solidFill>
                </a:rPr>
                <a:t>2</a:t>
              </a:r>
              <a:r>
                <a:rPr lang="en-US" sz="2667" dirty="0">
                  <a:solidFill>
                    <a:srgbClr val="FFFFFF"/>
                  </a:solidFill>
                </a:rPr>
                <a:t> Research Group, Group Health Sciences Centre, City, Canada.  </a:t>
              </a:r>
              <a:r>
                <a:rPr lang="en-US" sz="2667" baseline="30000" dirty="0">
                  <a:solidFill>
                    <a:srgbClr val="FFFFFF"/>
                  </a:solidFill>
                </a:rPr>
                <a:t>3</a:t>
              </a:r>
              <a:r>
                <a:rPr lang="en-US" sz="2667" dirty="0">
                  <a:solidFill>
                    <a:srgbClr val="FFFFFF"/>
                  </a:solidFill>
                </a:rPr>
                <a:t> Department, University of City, City, Canada.</a:t>
              </a:r>
            </a:p>
          </p:txBody>
        </p:sp>
      </p:grpSp>
      <p:graphicFrame>
        <p:nvGraphicFramePr>
          <p:cNvPr id="40" name="Table Example">
            <a:extLst>
              <a:ext uri="{FF2B5EF4-FFF2-40B4-BE49-F238E27FC236}">
                <a16:creationId xmlns:a16="http://schemas.microsoft.com/office/drawing/2014/main" id="{234F7812-A116-452A-8E20-FF4729A88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01145"/>
              </p:ext>
            </p:extLst>
          </p:nvPr>
        </p:nvGraphicFramePr>
        <p:xfrm>
          <a:off x="22383833" y="8296201"/>
          <a:ext cx="12612748" cy="66612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53187">
                  <a:extLst>
                    <a:ext uri="{9D8B030D-6E8A-4147-A177-3AD203B41FA5}">
                      <a16:colId xmlns:a16="http://schemas.microsoft.com/office/drawing/2014/main" val="2662349474"/>
                    </a:ext>
                  </a:extLst>
                </a:gridCol>
                <a:gridCol w="3153187">
                  <a:extLst>
                    <a:ext uri="{9D8B030D-6E8A-4147-A177-3AD203B41FA5}">
                      <a16:colId xmlns:a16="http://schemas.microsoft.com/office/drawing/2014/main" val="2568247636"/>
                    </a:ext>
                  </a:extLst>
                </a:gridCol>
                <a:gridCol w="3153187">
                  <a:extLst>
                    <a:ext uri="{9D8B030D-6E8A-4147-A177-3AD203B41FA5}">
                      <a16:colId xmlns:a16="http://schemas.microsoft.com/office/drawing/2014/main" val="3211302748"/>
                    </a:ext>
                  </a:extLst>
                </a:gridCol>
                <a:gridCol w="3153187">
                  <a:extLst>
                    <a:ext uri="{9D8B030D-6E8A-4147-A177-3AD203B41FA5}">
                      <a16:colId xmlns:a16="http://schemas.microsoft.com/office/drawing/2014/main" val="3548873561"/>
                    </a:ext>
                  </a:extLst>
                </a:gridCol>
              </a:tblGrid>
              <a:tr h="74013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83469878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05489554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two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80455676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three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74135121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four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41685875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five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90035375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six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41782281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seven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83787539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eight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59981649"/>
                  </a:ext>
                </a:extLst>
              </a:tr>
            </a:tbl>
          </a:graphicData>
        </a:graphic>
      </p:graphicFrame>
      <p:grpSp>
        <p:nvGrpSpPr>
          <p:cNvPr id="43" name="Group 42">
            <a:extLst>
              <a:ext uri="{FF2B5EF4-FFF2-40B4-BE49-F238E27FC236}">
                <a16:creationId xmlns:a16="http://schemas.microsoft.com/office/drawing/2014/main" id="{FAEC4CF6-103B-D505-2D54-AB803C90398E}"/>
              </a:ext>
            </a:extLst>
          </p:cNvPr>
          <p:cNvGrpSpPr/>
          <p:nvPr/>
        </p:nvGrpSpPr>
        <p:grpSpPr>
          <a:xfrm>
            <a:off x="31852298" y="10485"/>
            <a:ext cx="11223755" cy="3808942"/>
            <a:chOff x="29397440" y="-214028"/>
            <a:chExt cx="13439190" cy="4234299"/>
          </a:xfrm>
        </p:grpSpPr>
        <p:pic>
          <p:nvPicPr>
            <p:cNvPr id="44" name="Picture 43" descr="Logo&#10;&#10;Description automatically generated">
              <a:extLst>
                <a:ext uri="{FF2B5EF4-FFF2-40B4-BE49-F238E27FC236}">
                  <a16:creationId xmlns:a16="http://schemas.microsoft.com/office/drawing/2014/main" id="{87A8B43B-F243-61EF-D62F-9A9CD596B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7440" y="-214028"/>
              <a:ext cx="9281581" cy="4234299"/>
            </a:xfrm>
            <a:prstGeom prst="rect">
              <a:avLst/>
            </a:prstGeom>
          </p:spPr>
        </p:pic>
        <p:pic>
          <p:nvPicPr>
            <p:cNvPr id="45" name="Picture 44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AC82C02-6F49-8541-56C0-1BCA45074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7615" y="1262171"/>
              <a:ext cx="4649015" cy="257961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7966CC-489C-B88E-4BBE-C6574D2165B5}"/>
              </a:ext>
            </a:extLst>
          </p:cNvPr>
          <p:cNvGrpSpPr/>
          <p:nvPr/>
        </p:nvGrpSpPr>
        <p:grpSpPr>
          <a:xfrm>
            <a:off x="259544" y="19111974"/>
            <a:ext cx="11562962" cy="13478842"/>
            <a:chOff x="16657455" y="6446734"/>
            <a:chExt cx="9925192" cy="1302560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F7F0A30-3209-A05F-5443-00B15FFE5AF1}"/>
                </a:ext>
              </a:extLst>
            </p:cNvPr>
            <p:cNvGrpSpPr/>
            <p:nvPr/>
          </p:nvGrpSpPr>
          <p:grpSpPr>
            <a:xfrm>
              <a:off x="16657455" y="6446734"/>
              <a:ext cx="391731" cy="12905516"/>
              <a:chOff x="16309975" y="8057515"/>
              <a:chExt cx="298450" cy="5830570"/>
            </a:xfrm>
            <a:solidFill>
              <a:schemeClr val="accent1"/>
            </a:solidFill>
          </p:grpSpPr>
          <p:sp>
            <p:nvSpPr>
              <p:cNvPr id="72" name="AutoShape 3">
                <a:extLst>
                  <a:ext uri="{FF2B5EF4-FFF2-40B4-BE49-F238E27FC236}">
                    <a16:creationId xmlns:a16="http://schemas.microsoft.com/office/drawing/2014/main" id="{01A7287F-202F-CD1B-CAC1-133383AF8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00818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Screening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73" name="AutoShape 4">
                <a:extLst>
                  <a:ext uri="{FF2B5EF4-FFF2-40B4-BE49-F238E27FC236}">
                    <a16:creationId xmlns:a16="http://schemas.microsoft.com/office/drawing/2014/main" id="{BDC37192-61D5-FF26-77E9-62682A9BB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30536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Included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74" name="AutoShape 5">
                <a:extLst>
                  <a:ext uri="{FF2B5EF4-FFF2-40B4-BE49-F238E27FC236}">
                    <a16:creationId xmlns:a16="http://schemas.microsoft.com/office/drawing/2014/main" id="{0814674D-C613-5F6D-DCE0-F37437EC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15677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Eligibility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75" name="AutoShape 8">
                <a:extLst>
                  <a:ext uri="{FF2B5EF4-FFF2-40B4-BE49-F238E27FC236}">
                    <a16:creationId xmlns:a16="http://schemas.microsoft.com/office/drawing/2014/main" id="{90E8A1A4-5EB9-49C6-CA3E-B735BCEF1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4035" y="859472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Identification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616A2BC-3D90-1D7D-995D-A277A0D92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691" y="6542746"/>
              <a:ext cx="3295824" cy="27813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Records identified through database searching</a:t>
              </a:r>
              <a:br>
                <a:rPr lang="en-CA" sz="2000" dirty="0">
                  <a:ea typeface="Arial" panose="020B0604020202020204" pitchFamily="34" charset="0"/>
                </a:rPr>
              </a:br>
              <a:r>
                <a:rPr lang="en-CA" sz="2000" dirty="0">
                  <a:ea typeface="Arial" panose="020B0604020202020204" pitchFamily="34" charset="0"/>
                </a:rPr>
                <a:t>(n = 4163)</a:t>
              </a:r>
            </a:p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EMBASE (n = 2485)</a:t>
              </a:r>
            </a:p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MEDLINE (n = 1332)</a:t>
              </a:r>
            </a:p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PUBMED (n = 346)</a:t>
              </a:r>
            </a:p>
            <a:p>
              <a:pPr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 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6EBA072-99B0-EC23-2619-E7961A6AC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8521" y="9790777"/>
              <a:ext cx="5978354" cy="1017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Records after duplicates removed</a:t>
              </a:r>
              <a:br>
                <a:rPr lang="en-CA" sz="2000" dirty="0">
                  <a:ea typeface="Arial" panose="020B0604020202020204" pitchFamily="34" charset="0"/>
                </a:rPr>
              </a:br>
              <a:r>
                <a:rPr lang="en-CA" sz="2000" dirty="0">
                  <a:ea typeface="Arial" panose="020B0604020202020204" pitchFamily="34" charset="0"/>
                </a:rPr>
                <a:t>(n = 1423)</a:t>
              </a:r>
            </a:p>
          </p:txBody>
        </p:sp>
        <p:cxnSp>
          <p:nvCxnSpPr>
            <p:cNvPr id="54" name="AutoShape 6">
              <a:extLst>
                <a:ext uri="{FF2B5EF4-FFF2-40B4-BE49-F238E27FC236}">
                  <a16:creationId xmlns:a16="http://schemas.microsoft.com/office/drawing/2014/main" id="{92E5D1CF-563E-0F6B-8B34-460891A454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9603" y="9326329"/>
              <a:ext cx="0" cy="443073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8001595-4BE5-F99B-D255-D3DCA9D7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673" y="11653741"/>
              <a:ext cx="1670050" cy="1434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Records screened</a:t>
              </a:r>
              <a:br>
                <a:rPr lang="en-CA" sz="2000" dirty="0">
                  <a:ea typeface="Arial" panose="020B0604020202020204" pitchFamily="34" charset="0"/>
                </a:rPr>
              </a:br>
              <a:r>
                <a:rPr lang="en-CA" sz="2000" dirty="0">
                  <a:ea typeface="Arial" panose="020B0604020202020204" pitchFamily="34" charset="0"/>
                </a:rPr>
                <a:t>(n = 2740)</a:t>
              </a:r>
            </a:p>
          </p:txBody>
        </p:sp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987263C4-B360-1AFE-37A8-7CFBFDAD9F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0902134"/>
              <a:ext cx="1905" cy="60896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0853E8-BF20-819A-F6EC-59DEC126A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2213" y="14050599"/>
              <a:ext cx="2481032" cy="1919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Full-text articles assessed for eligibility</a:t>
              </a:r>
              <a:br>
                <a:rPr lang="en-CA" sz="2000" dirty="0">
                  <a:ea typeface="Arial" panose="020B0604020202020204" pitchFamily="34" charset="0"/>
                </a:rPr>
              </a:br>
              <a:r>
                <a:rPr lang="en-CA" sz="2000" dirty="0">
                  <a:ea typeface="Arial" panose="020B0604020202020204" pitchFamily="34" charset="0"/>
                </a:rPr>
                <a:t>(n = 585</a:t>
              </a:r>
              <a:r>
                <a:rPr lang="en-CA" sz="2000" dirty="0">
                  <a:latin typeface="Times New Roman" panose="02020603050405020304" pitchFamily="18" charset="0"/>
                  <a:ea typeface="Arial" panose="020B0604020202020204" pitchFamily="34" charset="0"/>
                </a:rPr>
                <a:t>)</a:t>
              </a:r>
              <a:endParaRPr lang="en-CA" sz="20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61" name="AutoShape 6">
              <a:extLst>
                <a:ext uri="{FF2B5EF4-FFF2-40B4-BE49-F238E27FC236}">
                  <a16:creationId xmlns:a16="http://schemas.microsoft.com/office/drawing/2014/main" id="{E1256257-A99D-B6CD-0551-545B881F5D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3231371"/>
              <a:ext cx="1905" cy="60896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3F620A-DA1D-A963-3E65-09BD4B68D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182" y="18012911"/>
              <a:ext cx="2481032" cy="14594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Studies included in qualitative synthesis</a:t>
              </a:r>
              <a:br>
                <a:rPr lang="en-CA" sz="2000" dirty="0">
                  <a:ea typeface="Arial" panose="020B0604020202020204" pitchFamily="34" charset="0"/>
                </a:rPr>
              </a:br>
              <a:r>
                <a:rPr lang="en-CA" sz="2000" dirty="0">
                  <a:ea typeface="Arial" panose="020B0604020202020204" pitchFamily="34" charset="0"/>
                </a:rPr>
                <a:t>(n = 17)</a:t>
              </a:r>
            </a:p>
          </p:txBody>
        </p:sp>
        <p:cxnSp>
          <p:nvCxnSpPr>
            <p:cNvPr id="63" name="AutoShape 6">
              <a:extLst>
                <a:ext uri="{FF2B5EF4-FFF2-40B4-BE49-F238E27FC236}">
                  <a16:creationId xmlns:a16="http://schemas.microsoft.com/office/drawing/2014/main" id="{B2CF204F-462A-D8DD-3842-7D845F6641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5854489"/>
              <a:ext cx="0" cy="1919196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1">
              <a:extLst>
                <a:ext uri="{FF2B5EF4-FFF2-40B4-BE49-F238E27FC236}">
                  <a16:creationId xmlns:a16="http://schemas.microsoft.com/office/drawing/2014/main" id="{A5E28DA6-AA39-2837-0EF9-37AF3A73B8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46640" y="12347276"/>
              <a:ext cx="944949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311C80E-FC3A-AB9F-086C-1966A2B5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1687797"/>
              <a:ext cx="2184308" cy="1318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Records excluded</a:t>
              </a:r>
              <a:br>
                <a:rPr lang="en-CA" sz="2000" dirty="0">
                  <a:ea typeface="Arial" panose="020B0604020202020204" pitchFamily="34" charset="0"/>
                </a:rPr>
              </a:br>
              <a:r>
                <a:rPr lang="en-CA" sz="2000" dirty="0">
                  <a:ea typeface="Arial" panose="020B0604020202020204" pitchFamily="34" charset="0"/>
                </a:rPr>
                <a:t>(n = 2155)</a:t>
              </a:r>
            </a:p>
          </p:txBody>
        </p:sp>
        <p:cxnSp>
          <p:nvCxnSpPr>
            <p:cNvPr id="68" name="AutoShape 22">
              <a:extLst>
                <a:ext uri="{FF2B5EF4-FFF2-40B4-BE49-F238E27FC236}">
                  <a16:creationId xmlns:a16="http://schemas.microsoft.com/office/drawing/2014/main" id="{6F45F1AA-CBE6-79E0-A466-17558D1605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672077" y="14698490"/>
              <a:ext cx="619512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DAF953F-58BE-C260-032E-16336A9DC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3478271"/>
              <a:ext cx="4177781" cy="2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Full-text articles excluded (n = 569)</a:t>
              </a:r>
            </a:p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Unrelated (n = 470)</a:t>
              </a:r>
            </a:p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Conference abstracts (n = 51)</a:t>
              </a:r>
            </a:p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Data not stratified for patient population (n = 39)</a:t>
              </a:r>
            </a:p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Not found (n = 6)</a:t>
              </a:r>
            </a:p>
            <a:p>
              <a:pPr algn="ctr">
                <a:lnSpc>
                  <a:spcPct val="115000"/>
                </a:lnSpc>
              </a:pPr>
              <a:r>
                <a:rPr lang="en-CA" sz="2000" dirty="0">
                  <a:latin typeface="Times New Roman" panose="02020603050405020304" pitchFamily="18" charset="0"/>
                  <a:ea typeface="Arial" panose="020B0604020202020204" pitchFamily="34" charset="0"/>
                </a:rPr>
                <a:t> </a:t>
              </a:r>
              <a:endParaRPr lang="en-CA" sz="20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70" name="AutoShape 22">
              <a:extLst>
                <a:ext uri="{FF2B5EF4-FFF2-40B4-BE49-F238E27FC236}">
                  <a16:creationId xmlns:a16="http://schemas.microsoft.com/office/drawing/2014/main" id="{483E26C3-851B-855D-0DA8-0034A1BE6F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462628" y="17312745"/>
              <a:ext cx="1534887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7660E0C-7111-3753-55DE-833BE23D7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6864725"/>
              <a:ext cx="4217169" cy="14594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000" dirty="0">
                  <a:ea typeface="Arial" panose="020B0604020202020204" pitchFamily="34" charset="0"/>
                </a:rPr>
                <a:t>Additional records identified through Google Scholar </a:t>
              </a:r>
              <a:br>
                <a:rPr lang="en-CA" sz="2000" dirty="0">
                  <a:ea typeface="Arial" panose="020B0604020202020204" pitchFamily="34" charset="0"/>
                </a:rPr>
              </a:br>
              <a:r>
                <a:rPr lang="en-CA" sz="2000" dirty="0">
                  <a:ea typeface="Arial" panose="020B0604020202020204" pitchFamily="34" charset="0"/>
                </a:rPr>
                <a:t>(n = 1)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D20A76E5-FE87-EE1B-D3E3-7B2AA274F208}"/>
              </a:ext>
            </a:extLst>
          </p:cNvPr>
          <p:cNvSpPr txBox="1"/>
          <p:nvPr/>
        </p:nvSpPr>
        <p:spPr>
          <a:xfrm>
            <a:off x="12498943" y="18767100"/>
            <a:ext cx="8738831" cy="1263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Lorem ipsum dolor sit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adipiscing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elit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sed do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eiusmod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incididunt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ut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labore et dolore magna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Nunc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lobortis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mattis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faucibus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purus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massa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Id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neque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vestibulum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morbi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blandit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Faucibus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pulvinar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elementum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integer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enim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neque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volutpat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Purus in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massa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feugiat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nisl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pretium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fusce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id. Tellus integer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feugiat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scelerisque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varius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2D3E67-A354-6A93-B2AD-1A51E2FD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5072"/>
              </p:ext>
            </p:extLst>
          </p:nvPr>
        </p:nvGraphicFramePr>
        <p:xfrm>
          <a:off x="144054" y="17514849"/>
          <a:ext cx="20188199" cy="19228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188199">
                  <a:extLst>
                    <a:ext uri="{9D8B030D-6E8A-4147-A177-3AD203B41FA5}">
                      <a16:colId xmlns:a16="http://schemas.microsoft.com/office/drawing/2014/main" val="4100553490"/>
                    </a:ext>
                  </a:extLst>
                </a:gridCol>
              </a:tblGrid>
              <a:tr h="266137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Methods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938072"/>
                  </a:ext>
                </a:extLst>
              </a:tr>
              <a:tr h="1130388">
                <a:tc>
                  <a:txBody>
                    <a:bodyPr/>
                    <a:lstStyle/>
                    <a:p>
                      <a:pPr marL="0" indent="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080735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5BCEF6FC-AD86-94E6-387E-452BD63FC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61436"/>
              </p:ext>
            </p:extLst>
          </p:nvPr>
        </p:nvGraphicFramePr>
        <p:xfrm>
          <a:off x="22383833" y="7021311"/>
          <a:ext cx="20188199" cy="19228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188199">
                  <a:extLst>
                    <a:ext uri="{9D8B030D-6E8A-4147-A177-3AD203B41FA5}">
                      <a16:colId xmlns:a16="http://schemas.microsoft.com/office/drawing/2014/main" val="4100553490"/>
                    </a:ext>
                  </a:extLst>
                </a:gridCol>
              </a:tblGrid>
              <a:tr h="266137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Results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938072"/>
                  </a:ext>
                </a:extLst>
              </a:tr>
              <a:tr h="1130388">
                <a:tc>
                  <a:txBody>
                    <a:bodyPr/>
                    <a:lstStyle/>
                    <a:p>
                      <a:pPr marL="0" indent="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080735"/>
                  </a:ext>
                </a:extLst>
              </a:tr>
            </a:tbl>
          </a:graphicData>
        </a:graphic>
      </p:graphicFrame>
      <p:graphicFrame>
        <p:nvGraphicFramePr>
          <p:cNvPr id="78" name="Introduction Placeholder">
            <a:extLst>
              <a:ext uri="{FF2B5EF4-FFF2-40B4-BE49-F238E27FC236}">
                <a16:creationId xmlns:a16="http://schemas.microsoft.com/office/drawing/2014/main" id="{C177E108-E95B-9C92-3BE0-6EC565E08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30923"/>
              </p:ext>
            </p:extLst>
          </p:nvPr>
        </p:nvGraphicFramePr>
        <p:xfrm>
          <a:off x="22383833" y="25489283"/>
          <a:ext cx="20666428" cy="68950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666428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481645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Discussion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558888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1E8F7214-51AA-6EC8-3C88-172ADB9D8F0D}"/>
              </a:ext>
            </a:extLst>
          </p:cNvPr>
          <p:cNvSpPr txBox="1"/>
          <p:nvPr/>
        </p:nvSpPr>
        <p:spPr>
          <a:xfrm>
            <a:off x="35231581" y="8659873"/>
            <a:ext cx="7923684" cy="593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Lorem ipsum dolor sit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adipiscing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elit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sed do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eiusmod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incididunt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ut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labore et dolore magna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Nunc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lobortis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mattis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faucibus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purus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massa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0BA2866-668E-14DA-B8FE-BF5E2DB6E863}"/>
              </a:ext>
            </a:extLst>
          </p:cNvPr>
          <p:cNvSpPr txBox="1"/>
          <p:nvPr/>
        </p:nvSpPr>
        <p:spPr>
          <a:xfrm>
            <a:off x="22252090" y="15255621"/>
            <a:ext cx="20666428" cy="1009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Lorem ipsum dolor sit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adipiscing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elit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sed do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eiusmod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incididunt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ut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labore et dolore magna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Nunc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lobortis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mattis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faucibus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purus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massa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Id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neque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vestibulum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morbi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blandit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Faucibus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pulvinar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elementum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integer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enim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neque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volutpat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Purus in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massa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feugiat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nisl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pretium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fusce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id. Tellus integer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feugiat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scelerisque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varius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Lorem ipsum dolor sit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adipiscing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elit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sed do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eiusmod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incididunt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ut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labore et dolore magna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Lorem ipsum dolor sit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adipiscing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elit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sed do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eiusmod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incididunt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ut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labore et dolore magna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Nunc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lobortis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mattis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faucibus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purus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massa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nec</a:t>
            </a:r>
            <a:endParaRPr lang="en-US" sz="4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3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Introduction Placeholder">
            <a:extLst>
              <a:ext uri="{FF2B5EF4-FFF2-40B4-BE49-F238E27FC236}">
                <a16:creationId xmlns:a16="http://schemas.microsoft.com/office/drawing/2014/main" id="{8859AC12-585D-1D76-A3CB-F8B3A6481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940795"/>
              </p:ext>
            </p:extLst>
          </p:nvPr>
        </p:nvGraphicFramePr>
        <p:xfrm>
          <a:off x="259544" y="6703997"/>
          <a:ext cx="10190227" cy="102478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90227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Introduction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91957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59" name="Introduction Placeholder">
            <a:extLst>
              <a:ext uri="{FF2B5EF4-FFF2-40B4-BE49-F238E27FC236}">
                <a16:creationId xmlns:a16="http://schemas.microsoft.com/office/drawing/2014/main" id="{EDB4A4BD-3685-8E08-75F1-C43734930248}"/>
              </a:ext>
            </a:extLst>
          </p:cNvPr>
          <p:cNvGraphicFramePr>
            <a:graphicFrameLocks noGrp="1"/>
          </p:cNvGraphicFramePr>
          <p:nvPr/>
        </p:nvGraphicFramePr>
        <p:xfrm>
          <a:off x="302674" y="17065992"/>
          <a:ext cx="10481173" cy="41584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481173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553981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Objectives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336596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65" name="Introduction Placeholder">
            <a:extLst>
              <a:ext uri="{FF2B5EF4-FFF2-40B4-BE49-F238E27FC236}">
                <a16:creationId xmlns:a16="http://schemas.microsoft.com/office/drawing/2014/main" id="{1120E6F1-173C-BB13-1F95-70016E0EB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7810"/>
              </p:ext>
            </p:extLst>
          </p:nvPr>
        </p:nvGraphicFramePr>
        <p:xfrm>
          <a:off x="283808" y="21338552"/>
          <a:ext cx="10481173" cy="119952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481173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Methods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459786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66" name="Results Placeholder">
            <a:extLst>
              <a:ext uri="{FF2B5EF4-FFF2-40B4-BE49-F238E27FC236}">
                <a16:creationId xmlns:a16="http://schemas.microsoft.com/office/drawing/2014/main" id="{0C215BD5-2B48-7527-1ED6-82B909C4B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08076"/>
              </p:ext>
            </p:extLst>
          </p:nvPr>
        </p:nvGraphicFramePr>
        <p:xfrm>
          <a:off x="11453764" y="6392937"/>
          <a:ext cx="14439144" cy="1160642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39144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116569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Results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975341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88" name="Conclusions Placeholder">
            <a:extLst>
              <a:ext uri="{FF2B5EF4-FFF2-40B4-BE49-F238E27FC236}">
                <a16:creationId xmlns:a16="http://schemas.microsoft.com/office/drawing/2014/main" id="{D53AB699-C17C-761E-05F1-A023D9C82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21238"/>
              </p:ext>
            </p:extLst>
          </p:nvPr>
        </p:nvGraphicFramePr>
        <p:xfrm>
          <a:off x="11605038" y="25546501"/>
          <a:ext cx="31471015" cy="77872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471015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64857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Discussion &amp; Conclusion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699478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id.Tellus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tortor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viverra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suspendisse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nullam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ac.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nibh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praesent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tristique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magna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gravida.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Facilizes sed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commodo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At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ultrices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mi tempus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imperdiet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Imperdiet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nulla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malesuada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pellentesque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eget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gravida. Eu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facilisis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sed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commodo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sp>
        <p:nvSpPr>
          <p:cNvPr id="91" name="Title 1">
            <a:extLst>
              <a:ext uri="{FF2B5EF4-FFF2-40B4-BE49-F238E27FC236}">
                <a16:creationId xmlns:a16="http://schemas.microsoft.com/office/drawing/2014/main" id="{9F035C19-F378-27B4-7C11-BD57B836E5EF}"/>
              </a:ext>
            </a:extLst>
          </p:cNvPr>
          <p:cNvSpPr txBox="1">
            <a:spLocks/>
          </p:cNvSpPr>
          <p:nvPr/>
        </p:nvSpPr>
        <p:spPr>
          <a:xfrm>
            <a:off x="797741" y="404612"/>
            <a:ext cx="43172184" cy="304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CA" sz="14666">
                <a:solidFill>
                  <a:schemeClr val="bg1"/>
                </a:solidFill>
              </a:rPr>
              <a:t>Title of Research Project</a:t>
            </a:r>
            <a:endParaRPr lang="en-CA" sz="14666" dirty="0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C7D5D65-8C29-5D38-62DF-32DD6A8F7F3F}"/>
              </a:ext>
            </a:extLst>
          </p:cNvPr>
          <p:cNvGrpSpPr/>
          <p:nvPr/>
        </p:nvGrpSpPr>
        <p:grpSpPr>
          <a:xfrm>
            <a:off x="719016" y="4330259"/>
            <a:ext cx="26708987" cy="1516187"/>
            <a:chOff x="539262" y="2801710"/>
            <a:chExt cx="20031740" cy="1137140"/>
          </a:xfrm>
        </p:grpSpPr>
        <p:sp>
          <p:nvSpPr>
            <p:cNvPr id="93" name="Authors Placeholder">
              <a:extLst>
                <a:ext uri="{FF2B5EF4-FFF2-40B4-BE49-F238E27FC236}">
                  <a16:creationId xmlns:a16="http://schemas.microsoft.com/office/drawing/2014/main" id="{AE94C6B6-F05A-3FE7-E114-7CE1D958DEC2}"/>
                </a:ext>
              </a:extLst>
            </p:cNvPr>
            <p:cNvSpPr txBox="1">
              <a:spLocks/>
            </p:cNvSpPr>
            <p:nvPr/>
          </p:nvSpPr>
          <p:spPr>
            <a:xfrm>
              <a:off x="539262" y="2801710"/>
              <a:ext cx="20031740" cy="642401"/>
            </a:xfrm>
            <a:prstGeom prst="rect">
              <a:avLst/>
            </a:prstGeom>
          </p:spPr>
          <p:txBody>
            <a:bodyPr vert="horz" lIns="144000" tIns="60960" rIns="121920" bIns="60960" rtlCol="0">
              <a:normAutofit/>
            </a:bodyPr>
            <a:lstStyle>
              <a:lvl1pPr marL="0" indent="0" algn="ctr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Font typeface="Arial"/>
                <a:buNone/>
                <a:defRPr sz="2900" b="0" i="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85213" indent="-214313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2pPr>
              <a:lvl3pPr marL="6772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3pPr>
              <a:lvl4pPr marL="8761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4pPr>
              <a:lvl5pPr marL="10750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4000" b="1" dirty="0">
                  <a:solidFill>
                    <a:srgbClr val="FFFFFF"/>
                  </a:solidFill>
                </a:rPr>
                <a:t>First Researcher MD FRCSC</a:t>
              </a:r>
              <a:r>
                <a:rPr lang="en-US" sz="4000" b="1" baseline="30000" dirty="0">
                  <a:solidFill>
                    <a:srgbClr val="FFFFFF"/>
                  </a:solidFill>
                </a:rPr>
                <a:t>1</a:t>
              </a:r>
              <a:r>
                <a:rPr lang="en-US" sz="4000" b="1" dirty="0">
                  <a:solidFill>
                    <a:srgbClr val="FFFFFF"/>
                  </a:solidFill>
                </a:rPr>
                <a:t>, Second Researcher MD PhD, Third Researcher MD, MSc</a:t>
              </a:r>
              <a:r>
                <a:rPr lang="en-US" sz="4000" b="1" baseline="30000" dirty="0">
                  <a:solidFill>
                    <a:srgbClr val="FFFFFF"/>
                  </a:solidFill>
                </a:rPr>
                <a:t> </a:t>
              </a:r>
              <a:r>
                <a:rPr lang="en-US" sz="4000" b="1" dirty="0">
                  <a:solidFill>
                    <a:srgbClr val="FFFFFF"/>
                  </a:solidFill>
                </a:rPr>
                <a:t>and the Investigators*</a:t>
              </a:r>
            </a:p>
          </p:txBody>
        </p:sp>
        <p:sp>
          <p:nvSpPr>
            <p:cNvPr id="94" name="Authors Details Placeholder ">
              <a:extLst>
                <a:ext uri="{FF2B5EF4-FFF2-40B4-BE49-F238E27FC236}">
                  <a16:creationId xmlns:a16="http://schemas.microsoft.com/office/drawing/2014/main" id="{6822E3D5-10CA-E650-DDC3-58AF04A34437}"/>
                </a:ext>
              </a:extLst>
            </p:cNvPr>
            <p:cNvSpPr txBox="1">
              <a:spLocks/>
            </p:cNvSpPr>
            <p:nvPr/>
          </p:nvSpPr>
          <p:spPr>
            <a:xfrm>
              <a:off x="539262" y="3444111"/>
              <a:ext cx="20031740" cy="494739"/>
            </a:xfrm>
            <a:prstGeom prst="rect">
              <a:avLst/>
            </a:prstGeom>
          </p:spPr>
          <p:txBody>
            <a:bodyPr vert="horz" lIns="144000" tIns="60960" rIns="121920" bIns="60960" rtlCol="0">
              <a:normAutofit/>
            </a:bodyPr>
            <a:lstStyle>
              <a:lvl1pPr marL="0" indent="0" algn="ctr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Font typeface="Arial"/>
                <a:buNone/>
                <a:defRPr sz="2000" b="0" i="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85213" indent="-214313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2pPr>
              <a:lvl3pPr marL="6772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3pPr>
              <a:lvl4pPr marL="8761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4pPr>
              <a:lvl5pPr marL="10750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2667" baseline="30000" dirty="0">
                  <a:solidFill>
                    <a:srgbClr val="FFFFFF"/>
                  </a:solidFill>
                </a:rPr>
                <a:t>1</a:t>
              </a:r>
              <a:r>
                <a:rPr lang="en-US" sz="2667" dirty="0">
                  <a:solidFill>
                    <a:srgbClr val="FFFFFF"/>
                  </a:solidFill>
                </a:rPr>
                <a:t> Department, McMaster University, Hamilton, Canada.  </a:t>
              </a:r>
              <a:r>
                <a:rPr lang="en-US" sz="2667" baseline="30000" dirty="0">
                  <a:solidFill>
                    <a:srgbClr val="FFFFFF"/>
                  </a:solidFill>
                </a:rPr>
                <a:t>2</a:t>
              </a:r>
              <a:r>
                <a:rPr lang="en-US" sz="2667" dirty="0">
                  <a:solidFill>
                    <a:srgbClr val="FFFFFF"/>
                  </a:solidFill>
                </a:rPr>
                <a:t> Research Group, Group Health Sciences Centre, City, Canada.  </a:t>
              </a:r>
              <a:r>
                <a:rPr lang="en-US" sz="2667" baseline="30000" dirty="0">
                  <a:solidFill>
                    <a:srgbClr val="FFFFFF"/>
                  </a:solidFill>
                </a:rPr>
                <a:t>3</a:t>
              </a:r>
              <a:r>
                <a:rPr lang="en-US" sz="2667" dirty="0">
                  <a:solidFill>
                    <a:srgbClr val="FFFFFF"/>
                  </a:solidFill>
                </a:rPr>
                <a:t> Department, University of City, City, Canada.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5257790-EF17-B553-521F-6057CA71F11A}"/>
              </a:ext>
            </a:extLst>
          </p:cNvPr>
          <p:cNvGrpSpPr/>
          <p:nvPr/>
        </p:nvGrpSpPr>
        <p:grpSpPr>
          <a:xfrm>
            <a:off x="31852298" y="10485"/>
            <a:ext cx="11223755" cy="3808942"/>
            <a:chOff x="29397440" y="-214028"/>
            <a:chExt cx="13439190" cy="4234299"/>
          </a:xfrm>
        </p:grpSpPr>
        <p:pic>
          <p:nvPicPr>
            <p:cNvPr id="41" name="Picture 40" descr="Logo&#10;&#10;Description automatically generated">
              <a:extLst>
                <a:ext uri="{FF2B5EF4-FFF2-40B4-BE49-F238E27FC236}">
                  <a16:creationId xmlns:a16="http://schemas.microsoft.com/office/drawing/2014/main" id="{9C70821A-AC32-A93D-817D-B42964184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7440" y="-214028"/>
              <a:ext cx="9281581" cy="4234299"/>
            </a:xfrm>
            <a:prstGeom prst="rect">
              <a:avLst/>
            </a:prstGeom>
          </p:spPr>
        </p:pic>
        <p:pic>
          <p:nvPicPr>
            <p:cNvPr id="42" name="Picture 41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FEC69A4D-60ED-09D7-F4D3-26DB3350A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7615" y="1262171"/>
              <a:ext cx="4649015" cy="2579619"/>
            </a:xfrm>
            <a:prstGeom prst="rect">
              <a:avLst/>
            </a:prstGeom>
          </p:spPr>
        </p:pic>
      </p:grpSp>
      <p:graphicFrame>
        <p:nvGraphicFramePr>
          <p:cNvPr id="35" name="Table Example">
            <a:extLst>
              <a:ext uri="{FF2B5EF4-FFF2-40B4-BE49-F238E27FC236}">
                <a16:creationId xmlns:a16="http://schemas.microsoft.com/office/drawing/2014/main" id="{F8EA5A2D-459A-A07A-D8CA-5EC81A937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75852"/>
              </p:ext>
            </p:extLst>
          </p:nvPr>
        </p:nvGraphicFramePr>
        <p:xfrm>
          <a:off x="11787840" y="18294669"/>
          <a:ext cx="14439144" cy="66612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86">
                  <a:extLst>
                    <a:ext uri="{9D8B030D-6E8A-4147-A177-3AD203B41FA5}">
                      <a16:colId xmlns:a16="http://schemas.microsoft.com/office/drawing/2014/main" val="2662349474"/>
                    </a:ext>
                  </a:extLst>
                </a:gridCol>
                <a:gridCol w="3609786">
                  <a:extLst>
                    <a:ext uri="{9D8B030D-6E8A-4147-A177-3AD203B41FA5}">
                      <a16:colId xmlns:a16="http://schemas.microsoft.com/office/drawing/2014/main" val="2568247636"/>
                    </a:ext>
                  </a:extLst>
                </a:gridCol>
                <a:gridCol w="3609786">
                  <a:extLst>
                    <a:ext uri="{9D8B030D-6E8A-4147-A177-3AD203B41FA5}">
                      <a16:colId xmlns:a16="http://schemas.microsoft.com/office/drawing/2014/main" val="3211302748"/>
                    </a:ext>
                  </a:extLst>
                </a:gridCol>
                <a:gridCol w="3609786">
                  <a:extLst>
                    <a:ext uri="{9D8B030D-6E8A-4147-A177-3AD203B41FA5}">
                      <a16:colId xmlns:a16="http://schemas.microsoft.com/office/drawing/2014/main" val="3548873561"/>
                    </a:ext>
                  </a:extLst>
                </a:gridCol>
              </a:tblGrid>
              <a:tr h="74013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83469878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05489554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two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80455676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three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74135121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four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41685875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five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90035375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six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41782281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seven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83787539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eight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59981649"/>
                  </a:ext>
                </a:extLst>
              </a:tr>
            </a:tbl>
          </a:graphicData>
        </a:graphic>
      </p:graphicFrame>
      <p:graphicFrame>
        <p:nvGraphicFramePr>
          <p:cNvPr id="37" name="Results Placeholder">
            <a:extLst>
              <a:ext uri="{FF2B5EF4-FFF2-40B4-BE49-F238E27FC236}">
                <a16:creationId xmlns:a16="http://schemas.microsoft.com/office/drawing/2014/main" id="{60B0B0F8-A6E8-B540-CE35-6D49934E1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7515"/>
              </p:ext>
            </p:extLst>
          </p:nvPr>
        </p:nvGraphicFramePr>
        <p:xfrm>
          <a:off x="27230977" y="16931736"/>
          <a:ext cx="15845076" cy="112332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45076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Results Continued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36077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17" name="Content Placeholder 11">
            <a:extLst>
              <a:ext uri="{FF2B5EF4-FFF2-40B4-BE49-F238E27FC236}">
                <a16:creationId xmlns:a16="http://schemas.microsoft.com/office/drawing/2014/main" id="{858C4861-5C9A-07C5-9E2D-C265E1AB6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336214"/>
              </p:ext>
            </p:extLst>
          </p:nvPr>
        </p:nvGraphicFramePr>
        <p:xfrm>
          <a:off x="29148284" y="6822078"/>
          <a:ext cx="11986454" cy="963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279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8524902-68F5-9513-1EBC-956071289529}"/>
              </a:ext>
            </a:extLst>
          </p:cNvPr>
          <p:cNvGrpSpPr/>
          <p:nvPr/>
        </p:nvGrpSpPr>
        <p:grpSpPr>
          <a:xfrm>
            <a:off x="35320012" y="29580711"/>
            <a:ext cx="9000832" cy="3475032"/>
            <a:chOff x="26230121" y="19463300"/>
            <a:chExt cx="6750624" cy="2606274"/>
          </a:xfrm>
        </p:grpSpPr>
        <p:sp>
          <p:nvSpPr>
            <p:cNvPr id="28" name="Main Contact Details Placeholder">
              <a:extLst>
                <a:ext uri="{FF2B5EF4-FFF2-40B4-BE49-F238E27FC236}">
                  <a16:creationId xmlns:a16="http://schemas.microsoft.com/office/drawing/2014/main" id="{48CEC4E2-2A4C-2AB9-4B92-C772379614A9}"/>
                </a:ext>
              </a:extLst>
            </p:cNvPr>
            <p:cNvSpPr txBox="1"/>
            <p:nvPr/>
          </p:nvSpPr>
          <p:spPr>
            <a:xfrm>
              <a:off x="28337564" y="19900815"/>
              <a:ext cx="4643181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340805">
                <a:defRPr/>
              </a:pPr>
              <a:r>
                <a:rPr lang="en-US" sz="2400" b="1" dirty="0">
                  <a:solidFill>
                    <a:srgbClr val="FFFFFF"/>
                  </a:solidFill>
                  <a:latin typeface="Arial" panose="020B0604020202020204"/>
                </a:rPr>
                <a:t>Dr. First </a:t>
              </a:r>
              <a:r>
                <a:rPr lang="en-US" sz="2400" b="1" dirty="0" err="1">
                  <a:solidFill>
                    <a:srgbClr val="FFFFFF"/>
                  </a:solidFill>
                  <a:latin typeface="Arial" panose="020B0604020202020204"/>
                </a:rPr>
                <a:t>Lastname</a:t>
              </a:r>
              <a:r>
                <a:rPr lang="en-US" sz="2400" b="1" dirty="0">
                  <a:solidFill>
                    <a:srgbClr val="FFFFFF"/>
                  </a:solidFill>
                  <a:latin typeface="Arial" panose="020B0604020202020204"/>
                </a:rPr>
                <a:t> MD FRCSC</a:t>
              </a: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Division of Orthopaedic Surgery</a:t>
              </a: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McMaster University</a:t>
              </a: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Building Name, Room Number</a:t>
              </a: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Email:    </a:t>
              </a:r>
              <a:r>
                <a:rPr lang="en-US" sz="2400" dirty="0" err="1">
                  <a:solidFill>
                    <a:srgbClr val="FFFFFF"/>
                  </a:solidFill>
                  <a:latin typeface="Arial" panose="020B0604020202020204"/>
                </a:rPr>
                <a:t>email@mcmaster.ca</a:t>
              </a:r>
              <a:endParaRPr lang="en-US" sz="2400" dirty="0">
                <a:solidFill>
                  <a:srgbClr val="FFFFFF"/>
                </a:solidFill>
                <a:latin typeface="Arial" panose="020B0604020202020204"/>
              </a:endParaRPr>
            </a:p>
            <a:p>
              <a:pPr defTabSz="2340805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/>
                </a:rPr>
                <a:t>Phone:  +1(905) 525-9140 Ext. 00000</a:t>
              </a:r>
            </a:p>
          </p:txBody>
        </p:sp>
        <p:pic>
          <p:nvPicPr>
            <p:cNvPr id="29" name="Picture 2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6DD11C8-C4CB-2D9E-8767-5BACE16B8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0121" y="19463300"/>
              <a:ext cx="2606274" cy="2606274"/>
            </a:xfrm>
            <a:prstGeom prst="rect">
              <a:avLst/>
            </a:prstGeom>
          </p:spPr>
        </p:pic>
      </p:grpSp>
      <p:graphicFrame>
        <p:nvGraphicFramePr>
          <p:cNvPr id="57" name="References Placeholder">
            <a:extLst>
              <a:ext uri="{FF2B5EF4-FFF2-40B4-BE49-F238E27FC236}">
                <a16:creationId xmlns:a16="http://schemas.microsoft.com/office/drawing/2014/main" id="{429D6BAC-454F-08CB-B7AA-E5EDEF79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135668"/>
              </p:ext>
            </p:extLst>
          </p:nvPr>
        </p:nvGraphicFramePr>
        <p:xfrm>
          <a:off x="493298" y="29830363"/>
          <a:ext cx="34087647" cy="42964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087647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392249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References/Acknowledgements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269578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2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ipsum dolor sit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21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58" name="Introduction Placeholder">
            <a:extLst>
              <a:ext uri="{FF2B5EF4-FFF2-40B4-BE49-F238E27FC236}">
                <a16:creationId xmlns:a16="http://schemas.microsoft.com/office/drawing/2014/main" id="{8859AC12-585D-1D76-A3CB-F8B3A6481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7636"/>
              </p:ext>
            </p:extLst>
          </p:nvPr>
        </p:nvGraphicFramePr>
        <p:xfrm>
          <a:off x="259544" y="6703997"/>
          <a:ext cx="10190227" cy="102478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190227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Introduction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91957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59" name="Introduction Placeholder">
            <a:extLst>
              <a:ext uri="{FF2B5EF4-FFF2-40B4-BE49-F238E27FC236}">
                <a16:creationId xmlns:a16="http://schemas.microsoft.com/office/drawing/2014/main" id="{EDB4A4BD-3685-8E08-75F1-C43734930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86070"/>
              </p:ext>
            </p:extLst>
          </p:nvPr>
        </p:nvGraphicFramePr>
        <p:xfrm>
          <a:off x="302674" y="17055217"/>
          <a:ext cx="10481173" cy="41584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481173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553981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Objectives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336596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en-US" sz="27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65" name="Introduction Placeholder">
            <a:extLst>
              <a:ext uri="{FF2B5EF4-FFF2-40B4-BE49-F238E27FC236}">
                <a16:creationId xmlns:a16="http://schemas.microsoft.com/office/drawing/2014/main" id="{1120E6F1-173C-BB13-1F95-70016E0EB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85576"/>
              </p:ext>
            </p:extLst>
          </p:nvPr>
        </p:nvGraphicFramePr>
        <p:xfrm>
          <a:off x="283808" y="21338552"/>
          <a:ext cx="10481173" cy="742321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481173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Methods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459786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0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66" name="Results Placeholder">
            <a:extLst>
              <a:ext uri="{FF2B5EF4-FFF2-40B4-BE49-F238E27FC236}">
                <a16:creationId xmlns:a16="http://schemas.microsoft.com/office/drawing/2014/main" id="{0C215BD5-2B48-7527-1ED6-82B909C4B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28087"/>
              </p:ext>
            </p:extLst>
          </p:nvPr>
        </p:nvGraphicFramePr>
        <p:xfrm>
          <a:off x="11504048" y="6722614"/>
          <a:ext cx="16519281" cy="718712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519281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Results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360773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labore et dolore magna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integer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graphicFrame>
        <p:nvGraphicFramePr>
          <p:cNvPr id="88" name="Conclusions Placeholder">
            <a:extLst>
              <a:ext uri="{FF2B5EF4-FFF2-40B4-BE49-F238E27FC236}">
                <a16:creationId xmlns:a16="http://schemas.microsoft.com/office/drawing/2014/main" id="{D53AB699-C17C-761E-05F1-A023D9C82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06178"/>
              </p:ext>
            </p:extLst>
          </p:nvPr>
        </p:nvGraphicFramePr>
        <p:xfrm>
          <a:off x="11504048" y="21270743"/>
          <a:ext cx="31454863" cy="802532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454863">
                  <a:extLst>
                    <a:ext uri="{9D8B030D-6E8A-4147-A177-3AD203B41FA5}">
                      <a16:colId xmlns:a16="http://schemas.microsoft.com/office/drawing/2014/main" val="2830894522"/>
                    </a:ext>
                  </a:extLst>
                </a:gridCol>
              </a:tblGrid>
              <a:tr h="664857">
                <a:tc>
                  <a:txBody>
                    <a:bodyPr/>
                    <a:lstStyle/>
                    <a:p>
                      <a:r>
                        <a:rPr lang="en-US" sz="4400" u="none" dirty="0">
                          <a:solidFill>
                            <a:schemeClr val="accent1"/>
                          </a:solidFill>
                        </a:rPr>
                        <a:t>Discussion &amp; Conclusion</a:t>
                      </a:r>
                      <a:endParaRPr lang="en-US" sz="4400" dirty="0">
                        <a:solidFill>
                          <a:schemeClr val="accent1"/>
                        </a:solidFill>
                      </a:endParaRPr>
                    </a:p>
                  </a:txBody>
                  <a:tcPr marL="121920" marR="121920" marT="60960" marB="6096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385914"/>
                  </a:ext>
                </a:extLst>
              </a:tr>
              <a:tr h="699478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Lorem ipsum dolor sit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consectetur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adipiscing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, sed do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eiusmod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incididunt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labore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et dolore magna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Nunc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lobortis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mattis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Purus in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massa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tempor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nec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nisl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fusce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id. Tellus integer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feugiat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varius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Velit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tortor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pretium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viverra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suspendisse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nullam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ac.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nibh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praesent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tristique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magna sit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purus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gravida.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Facilizes sed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commodo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At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ultrices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mi tempus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imperdiet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indent="-342900">
                        <a:lnSpc>
                          <a:spcPct val="125000"/>
                        </a:lnSpc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Imperdiet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nulla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malesuada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pellentesque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eget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gravida. Eu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facilisis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sed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quis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commodo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scelerisque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odio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</a:p>
                    <a:p>
                      <a:pPr marL="342900" marR="0" lvl="0" indent="-342900" algn="l" defTabSz="685783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Id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aliquam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vestibulum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morbi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blandit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Faucibus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pulvinar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elementum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integer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enim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neque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volutpat</a:t>
                      </a:r>
                      <a:r>
                        <a:rPr lang="en-US" sz="4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en-US" sz="4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304800" marB="30480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7185"/>
                  </a:ext>
                </a:extLst>
              </a:tr>
            </a:tbl>
          </a:graphicData>
        </a:graphic>
      </p:graphicFrame>
      <p:sp>
        <p:nvSpPr>
          <p:cNvPr id="91" name="Title 1">
            <a:extLst>
              <a:ext uri="{FF2B5EF4-FFF2-40B4-BE49-F238E27FC236}">
                <a16:creationId xmlns:a16="http://schemas.microsoft.com/office/drawing/2014/main" id="{9F035C19-F378-27B4-7C11-BD57B836E5EF}"/>
              </a:ext>
            </a:extLst>
          </p:cNvPr>
          <p:cNvSpPr txBox="1">
            <a:spLocks/>
          </p:cNvSpPr>
          <p:nvPr/>
        </p:nvSpPr>
        <p:spPr>
          <a:xfrm>
            <a:off x="797741" y="404612"/>
            <a:ext cx="43172184" cy="304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0" i="0" kern="1200">
                <a:solidFill>
                  <a:schemeClr val="accent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CA" sz="14666">
                <a:solidFill>
                  <a:schemeClr val="bg1"/>
                </a:solidFill>
              </a:rPr>
              <a:t>Title of Research Project</a:t>
            </a:r>
            <a:endParaRPr lang="en-CA" sz="14666" dirty="0">
              <a:solidFill>
                <a:schemeClr val="bg1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C7D5D65-8C29-5D38-62DF-32DD6A8F7F3F}"/>
              </a:ext>
            </a:extLst>
          </p:cNvPr>
          <p:cNvGrpSpPr/>
          <p:nvPr/>
        </p:nvGrpSpPr>
        <p:grpSpPr>
          <a:xfrm>
            <a:off x="719016" y="4330259"/>
            <a:ext cx="26708987" cy="1516187"/>
            <a:chOff x="539262" y="2801710"/>
            <a:chExt cx="20031740" cy="1137140"/>
          </a:xfrm>
        </p:grpSpPr>
        <p:sp>
          <p:nvSpPr>
            <p:cNvPr id="93" name="Authors Placeholder">
              <a:extLst>
                <a:ext uri="{FF2B5EF4-FFF2-40B4-BE49-F238E27FC236}">
                  <a16:creationId xmlns:a16="http://schemas.microsoft.com/office/drawing/2014/main" id="{AE94C6B6-F05A-3FE7-E114-7CE1D958DEC2}"/>
                </a:ext>
              </a:extLst>
            </p:cNvPr>
            <p:cNvSpPr txBox="1">
              <a:spLocks/>
            </p:cNvSpPr>
            <p:nvPr/>
          </p:nvSpPr>
          <p:spPr>
            <a:xfrm>
              <a:off x="539262" y="2801710"/>
              <a:ext cx="20031740" cy="642401"/>
            </a:xfrm>
            <a:prstGeom prst="rect">
              <a:avLst/>
            </a:prstGeom>
          </p:spPr>
          <p:txBody>
            <a:bodyPr vert="horz" lIns="144000" tIns="60960" rIns="121920" bIns="60960" rtlCol="0">
              <a:normAutofit/>
            </a:bodyPr>
            <a:lstStyle>
              <a:lvl1pPr marL="0" indent="0" algn="ctr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Font typeface="Arial"/>
                <a:buNone/>
                <a:defRPr sz="2900" b="0" i="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85213" indent="-214313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2pPr>
              <a:lvl3pPr marL="6772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3pPr>
              <a:lvl4pPr marL="8761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4pPr>
              <a:lvl5pPr marL="10750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4000" b="1" dirty="0">
                  <a:solidFill>
                    <a:srgbClr val="FFFFFF"/>
                  </a:solidFill>
                </a:rPr>
                <a:t>First Researcher MD FRCSC</a:t>
              </a:r>
              <a:r>
                <a:rPr lang="en-US" sz="4000" b="1" baseline="30000" dirty="0">
                  <a:solidFill>
                    <a:srgbClr val="FFFFFF"/>
                  </a:solidFill>
                </a:rPr>
                <a:t>1</a:t>
              </a:r>
              <a:r>
                <a:rPr lang="en-US" sz="4000" b="1" dirty="0">
                  <a:solidFill>
                    <a:srgbClr val="FFFFFF"/>
                  </a:solidFill>
                </a:rPr>
                <a:t>, Second Researcher MD PhD, Third Researcher MD, MSc</a:t>
              </a:r>
              <a:r>
                <a:rPr lang="en-US" sz="4000" b="1" baseline="30000" dirty="0">
                  <a:solidFill>
                    <a:srgbClr val="FFFFFF"/>
                  </a:solidFill>
                </a:rPr>
                <a:t> </a:t>
              </a:r>
              <a:r>
                <a:rPr lang="en-US" sz="4000" b="1" dirty="0">
                  <a:solidFill>
                    <a:srgbClr val="FFFFFF"/>
                  </a:solidFill>
                </a:rPr>
                <a:t>and the Investigators*</a:t>
              </a:r>
            </a:p>
          </p:txBody>
        </p:sp>
        <p:sp>
          <p:nvSpPr>
            <p:cNvPr id="94" name="Authors Details Placeholder ">
              <a:extLst>
                <a:ext uri="{FF2B5EF4-FFF2-40B4-BE49-F238E27FC236}">
                  <a16:creationId xmlns:a16="http://schemas.microsoft.com/office/drawing/2014/main" id="{6822E3D5-10CA-E650-DDC3-58AF04A34437}"/>
                </a:ext>
              </a:extLst>
            </p:cNvPr>
            <p:cNvSpPr txBox="1">
              <a:spLocks/>
            </p:cNvSpPr>
            <p:nvPr/>
          </p:nvSpPr>
          <p:spPr>
            <a:xfrm>
              <a:off x="539262" y="3444111"/>
              <a:ext cx="20031740" cy="494739"/>
            </a:xfrm>
            <a:prstGeom prst="rect">
              <a:avLst/>
            </a:prstGeom>
          </p:spPr>
          <p:txBody>
            <a:bodyPr vert="horz" lIns="144000" tIns="60960" rIns="121920" bIns="60960" rtlCol="0">
              <a:normAutofit/>
            </a:bodyPr>
            <a:lstStyle>
              <a:lvl1pPr marL="0" indent="0" algn="ctr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Font typeface="Arial"/>
                <a:buNone/>
                <a:defRPr sz="2000" b="0" i="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85213" indent="-214313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7C0040"/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2pPr>
              <a:lvl3pPr marL="6772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3pPr>
              <a:lvl4pPr marL="8761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SzPct val="65000"/>
                <a:buFont typeface="Courier New" panose="02070309020205020404" pitchFamily="49" charset="0"/>
                <a:buChar char="o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4pPr>
              <a:lvl5pPr marL="1075050" indent="-171450" algn="l" defTabSz="342900" rtl="0" eaLnBrk="1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>
                    <a:lumMod val="60000"/>
                    <a:lumOff val="40000"/>
                  </a:schemeClr>
                </a:buClr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>
                      <a:lumMod val="50000"/>
                    </a:schemeClr>
                  </a:solidFill>
                  <a:latin typeface="Arial" charset="0"/>
                  <a:ea typeface="+mn-ea"/>
                  <a:cs typeface="+mn-cs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defRPr/>
              </a:pPr>
              <a:r>
                <a:rPr lang="en-US" sz="2667" baseline="30000" dirty="0">
                  <a:solidFill>
                    <a:srgbClr val="FFFFFF"/>
                  </a:solidFill>
                </a:rPr>
                <a:t>1</a:t>
              </a:r>
              <a:r>
                <a:rPr lang="en-US" sz="2667" dirty="0">
                  <a:solidFill>
                    <a:srgbClr val="FFFFFF"/>
                  </a:solidFill>
                </a:rPr>
                <a:t> Department, McMaster University, Hamilton, Canada.  </a:t>
              </a:r>
              <a:r>
                <a:rPr lang="en-US" sz="2667" baseline="30000" dirty="0">
                  <a:solidFill>
                    <a:srgbClr val="FFFFFF"/>
                  </a:solidFill>
                </a:rPr>
                <a:t>2</a:t>
              </a:r>
              <a:r>
                <a:rPr lang="en-US" sz="2667" dirty="0">
                  <a:solidFill>
                    <a:srgbClr val="FFFFFF"/>
                  </a:solidFill>
                </a:rPr>
                <a:t> Research Group, Group Health Sciences Centre, City, Canada.  </a:t>
              </a:r>
              <a:r>
                <a:rPr lang="en-US" sz="2667" baseline="30000" dirty="0">
                  <a:solidFill>
                    <a:srgbClr val="FFFFFF"/>
                  </a:solidFill>
                </a:rPr>
                <a:t>3</a:t>
              </a:r>
              <a:r>
                <a:rPr lang="en-US" sz="2667" dirty="0">
                  <a:solidFill>
                    <a:srgbClr val="FFFFFF"/>
                  </a:solidFill>
                </a:rPr>
                <a:t> Department, University of City, City, Canada.</a:t>
              </a:r>
            </a:p>
          </p:txBody>
        </p:sp>
      </p:grpSp>
      <p:graphicFrame>
        <p:nvGraphicFramePr>
          <p:cNvPr id="40" name="Table Example">
            <a:extLst>
              <a:ext uri="{FF2B5EF4-FFF2-40B4-BE49-F238E27FC236}">
                <a16:creationId xmlns:a16="http://schemas.microsoft.com/office/drawing/2014/main" id="{234F7812-A116-452A-8E20-FF4729A88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94103"/>
              </p:ext>
            </p:extLst>
          </p:nvPr>
        </p:nvGraphicFramePr>
        <p:xfrm>
          <a:off x="28737692" y="7242393"/>
          <a:ext cx="14439144" cy="66612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86">
                  <a:extLst>
                    <a:ext uri="{9D8B030D-6E8A-4147-A177-3AD203B41FA5}">
                      <a16:colId xmlns:a16="http://schemas.microsoft.com/office/drawing/2014/main" val="2662349474"/>
                    </a:ext>
                  </a:extLst>
                </a:gridCol>
                <a:gridCol w="3609786">
                  <a:extLst>
                    <a:ext uri="{9D8B030D-6E8A-4147-A177-3AD203B41FA5}">
                      <a16:colId xmlns:a16="http://schemas.microsoft.com/office/drawing/2014/main" val="2568247636"/>
                    </a:ext>
                  </a:extLst>
                </a:gridCol>
                <a:gridCol w="3609786">
                  <a:extLst>
                    <a:ext uri="{9D8B030D-6E8A-4147-A177-3AD203B41FA5}">
                      <a16:colId xmlns:a16="http://schemas.microsoft.com/office/drawing/2014/main" val="3211302748"/>
                    </a:ext>
                  </a:extLst>
                </a:gridCol>
                <a:gridCol w="3609786">
                  <a:extLst>
                    <a:ext uri="{9D8B030D-6E8A-4147-A177-3AD203B41FA5}">
                      <a16:colId xmlns:a16="http://schemas.microsoft.com/office/drawing/2014/main" val="3548873561"/>
                    </a:ext>
                  </a:extLst>
                </a:gridCol>
              </a:tblGrid>
              <a:tr h="74013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Column 3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83469878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one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1306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05489554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two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80455676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three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74135121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four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41685875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five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90035375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six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41782281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seven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11.4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83787539"/>
                  </a:ext>
                </a:extLst>
              </a:tr>
              <a:tr h="740135"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Row eight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2.26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5998164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3680AD7-C8F0-5B29-2213-159024099046}"/>
              </a:ext>
            </a:extLst>
          </p:cNvPr>
          <p:cNvSpPr txBox="1"/>
          <p:nvPr/>
        </p:nvSpPr>
        <p:spPr>
          <a:xfrm>
            <a:off x="11504048" y="14092179"/>
            <a:ext cx="32387152" cy="755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6857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9003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dolor sit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consectetur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adipiscing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sed do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eiusmod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incididunt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labore et dolore magna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aliqua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Nunc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lobortis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mattis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aliquam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faucibus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purus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massa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6857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9003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neque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aliquam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vestibulum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morbi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blandit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Faucibus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pulvinar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elementum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integer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enim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neque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volutpat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Purus in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massa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feugiat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nisl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pretium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fusce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id. Tellus integer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feugiat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scelerisque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342900" marR="0" lvl="0" indent="-342900" algn="l" defTabSz="6857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9003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Velit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tortor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pretium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viverra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suspendisse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potenti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nullam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ac.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Aliquet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nibh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praesent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tristique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magna sit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purus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C555C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gravida. 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Lorem ipsum dolor sit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amet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consectetur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adipiscing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elit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, sed do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eiusmod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incididunt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ut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labore et dolore magna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Nunc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lobortis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mattis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faucibus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purus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massa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tempor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lnSpc>
                <a:spcPct val="125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Id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neque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aliquam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vestibulum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morbi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blandit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 integer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feugiat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scelerisque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</a:rPr>
              <a:t>varius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342900" marR="0" lvl="0" indent="-342900" algn="l" defTabSz="685783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9003B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C555C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EC4CF6-103B-D505-2D54-AB803C90398E}"/>
              </a:ext>
            </a:extLst>
          </p:cNvPr>
          <p:cNvGrpSpPr/>
          <p:nvPr/>
        </p:nvGrpSpPr>
        <p:grpSpPr>
          <a:xfrm>
            <a:off x="31852298" y="10485"/>
            <a:ext cx="11223755" cy="3808942"/>
            <a:chOff x="29397440" y="-214028"/>
            <a:chExt cx="13439190" cy="4234299"/>
          </a:xfrm>
        </p:grpSpPr>
        <p:pic>
          <p:nvPicPr>
            <p:cNvPr id="44" name="Picture 43" descr="Logo&#10;&#10;Description automatically generated">
              <a:extLst>
                <a:ext uri="{FF2B5EF4-FFF2-40B4-BE49-F238E27FC236}">
                  <a16:creationId xmlns:a16="http://schemas.microsoft.com/office/drawing/2014/main" id="{87A8B43B-F243-61EF-D62F-9A9CD596B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97440" y="-214028"/>
              <a:ext cx="9281581" cy="4234299"/>
            </a:xfrm>
            <a:prstGeom prst="rect">
              <a:avLst/>
            </a:prstGeom>
          </p:spPr>
        </p:pic>
        <p:pic>
          <p:nvPicPr>
            <p:cNvPr id="45" name="Picture 44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AC82C02-6F49-8541-56C0-1BCA45074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7615" y="1262171"/>
              <a:ext cx="4649015" cy="2579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374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F1A3-9F1E-D974-FE42-CFF2E53C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8" y="-799206"/>
            <a:ext cx="42149044" cy="4830566"/>
          </a:xfrm>
        </p:spPr>
        <p:txBody>
          <a:bodyPr>
            <a:normAutofit/>
          </a:bodyPr>
          <a:lstStyle/>
          <a:p>
            <a:r>
              <a:rPr lang="en-CA" sz="14600" b="1" u="sng" dirty="0"/>
              <a:t>Chart Options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08F09A-3A7A-FDBB-C7B8-EDA423A1D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863238"/>
              </p:ext>
            </p:extLst>
          </p:nvPr>
        </p:nvGraphicFramePr>
        <p:xfrm>
          <a:off x="0" y="5153891"/>
          <a:ext cx="17471140" cy="947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588B729-89B4-1197-137C-D792B6663117}"/>
              </a:ext>
            </a:extLst>
          </p:cNvPr>
          <p:cNvGrpSpPr/>
          <p:nvPr/>
        </p:nvGrpSpPr>
        <p:grpSpPr>
          <a:xfrm>
            <a:off x="24685943" y="1358036"/>
            <a:ext cx="13012275" cy="18883455"/>
            <a:chOff x="16657455" y="6446734"/>
            <a:chExt cx="9925192" cy="129055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04D5AF-8B30-C95C-688E-A6E70B87408E}"/>
                </a:ext>
              </a:extLst>
            </p:cNvPr>
            <p:cNvGrpSpPr/>
            <p:nvPr/>
          </p:nvGrpSpPr>
          <p:grpSpPr>
            <a:xfrm>
              <a:off x="16657455" y="6446734"/>
              <a:ext cx="391731" cy="12905516"/>
              <a:chOff x="16309975" y="8057515"/>
              <a:chExt cx="298450" cy="5830570"/>
            </a:xfrm>
            <a:solidFill>
              <a:schemeClr val="accent1"/>
            </a:solidFill>
          </p:grpSpPr>
          <p:sp>
            <p:nvSpPr>
              <p:cNvPr id="21" name="AutoShape 3">
                <a:extLst>
                  <a:ext uri="{FF2B5EF4-FFF2-40B4-BE49-F238E27FC236}">
                    <a16:creationId xmlns:a16="http://schemas.microsoft.com/office/drawing/2014/main" id="{A1E7A10C-CFE4-633E-DEDF-92A16EBD4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00818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Screening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22" name="AutoShape 4">
                <a:extLst>
                  <a:ext uri="{FF2B5EF4-FFF2-40B4-BE49-F238E27FC236}">
                    <a16:creationId xmlns:a16="http://schemas.microsoft.com/office/drawing/2014/main" id="{AF0E99BC-6434-79BB-E8EC-2D6B27F5B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30536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Included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23" name="AutoShape 5">
                <a:extLst>
                  <a:ext uri="{FF2B5EF4-FFF2-40B4-BE49-F238E27FC236}">
                    <a16:creationId xmlns:a16="http://schemas.microsoft.com/office/drawing/2014/main" id="{A1AB4702-88A1-7117-1521-197C366B9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2765" y="1156779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Eligibility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  <p:sp>
            <p:nvSpPr>
              <p:cNvPr id="24" name="AutoShape 8">
                <a:extLst>
                  <a:ext uri="{FF2B5EF4-FFF2-40B4-BE49-F238E27FC236}">
                    <a16:creationId xmlns:a16="http://schemas.microsoft.com/office/drawing/2014/main" id="{2E7F8A3D-10D1-85A8-8BF5-C817433B4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5774035" y="8594725"/>
                <a:ext cx="1371600" cy="297180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0" vert="vert270" wrap="square" lIns="60960" tIns="60960" rIns="60960" bIns="60960" anchor="ctr" anchorCtr="1" upright="1">
                <a:no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en-CA" sz="1600" b="1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</a:rPr>
                  <a:t>Identification</a:t>
                </a:r>
                <a:endParaRPr lang="en-CA" sz="1467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7BFA72-03D4-F29C-C697-8C8331DA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1691" y="6542747"/>
              <a:ext cx="3295824" cy="25092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Records identified through database searching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4163)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EMBASE (n = 2485)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MEDLINE (n = 1332)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PUBMED (n = 346)</a:t>
              </a:r>
            </a:p>
            <a:p>
              <a:pPr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 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0CBFEC-C815-9506-4C24-C9BB8A6EF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8521" y="9790777"/>
              <a:ext cx="5978354" cy="1017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Records after duplicates removed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1423)</a:t>
              </a:r>
            </a:p>
          </p:txBody>
        </p:sp>
        <p:cxnSp>
          <p:nvCxnSpPr>
            <p:cNvPr id="8" name="AutoShape 6">
              <a:extLst>
                <a:ext uri="{FF2B5EF4-FFF2-40B4-BE49-F238E27FC236}">
                  <a16:creationId xmlns:a16="http://schemas.microsoft.com/office/drawing/2014/main" id="{E3E63361-6BFC-85C6-F154-B78F3B076A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9160437"/>
              <a:ext cx="1905" cy="60896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0A4CE0-6A77-BB3A-EF02-AFA2F8E37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2673" y="11653741"/>
              <a:ext cx="1670050" cy="14349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Records screened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2740)</a:t>
              </a:r>
            </a:p>
          </p:txBody>
        </p:sp>
        <p:cxnSp>
          <p:nvCxnSpPr>
            <p:cNvPr id="10" name="AutoShape 6">
              <a:extLst>
                <a:ext uri="{FF2B5EF4-FFF2-40B4-BE49-F238E27FC236}">
                  <a16:creationId xmlns:a16="http://schemas.microsoft.com/office/drawing/2014/main" id="{99B63978-8522-F08B-DD78-CFDB9D4965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0902134"/>
              <a:ext cx="1905" cy="60896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0030913-F770-A7ED-6FD2-F26CB2433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82213" y="14050599"/>
              <a:ext cx="2481032" cy="16863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Full-text articles assessed for eligibility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585</a:t>
              </a:r>
              <a:r>
                <a:rPr lang="en-CA" sz="2667" dirty="0">
                  <a:latin typeface="Times New Roman" panose="02020603050405020304" pitchFamily="18" charset="0"/>
                  <a:ea typeface="Arial" panose="020B0604020202020204" pitchFamily="34" charset="0"/>
                </a:rPr>
                <a:t>)</a:t>
              </a:r>
              <a:endParaRPr lang="en-CA" sz="2667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2" name="AutoShape 6">
              <a:extLst>
                <a:ext uri="{FF2B5EF4-FFF2-40B4-BE49-F238E27FC236}">
                  <a16:creationId xmlns:a16="http://schemas.microsoft.com/office/drawing/2014/main" id="{272BCAD7-96EE-8CEF-804A-99884D91D6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3231371"/>
              <a:ext cx="1905" cy="608965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22FFCF4-49AE-5FC6-8A6B-430172487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7182" y="18012911"/>
              <a:ext cx="2481032" cy="1339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Studies included in qualitative synthesis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17)</a:t>
              </a:r>
            </a:p>
          </p:txBody>
        </p:sp>
        <p:cxnSp>
          <p:nvCxnSpPr>
            <p:cNvPr id="14" name="AutoShape 6">
              <a:extLst>
                <a:ext uri="{FF2B5EF4-FFF2-40B4-BE49-F238E27FC236}">
                  <a16:creationId xmlns:a16="http://schemas.microsoft.com/office/drawing/2014/main" id="{9AEAD1DF-D7EF-A5DA-0469-062436DACD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347698" y="15854489"/>
              <a:ext cx="0" cy="1919196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21">
              <a:extLst>
                <a:ext uri="{FF2B5EF4-FFF2-40B4-BE49-F238E27FC236}">
                  <a16:creationId xmlns:a16="http://schemas.microsoft.com/office/drawing/2014/main" id="{9358F971-DC89-5382-399B-840EF1CF63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346640" y="12347276"/>
              <a:ext cx="944949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9DEF23-E1F1-9438-2A63-A5954F40C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1687797"/>
              <a:ext cx="2184308" cy="13189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Records excluded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2155)</a:t>
              </a:r>
            </a:p>
          </p:txBody>
        </p:sp>
        <p:cxnSp>
          <p:nvCxnSpPr>
            <p:cNvPr id="17" name="AutoShape 22">
              <a:extLst>
                <a:ext uri="{FF2B5EF4-FFF2-40B4-BE49-F238E27FC236}">
                  <a16:creationId xmlns:a16="http://schemas.microsoft.com/office/drawing/2014/main" id="{A9EE8518-67DF-22A7-214E-30C7EAD722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672077" y="14698490"/>
              <a:ext cx="619512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0D1C46-6AE6-A725-C04E-EE2D41659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3478271"/>
              <a:ext cx="4177781" cy="28309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Full-text articles excluded (n = 569)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Unrelated (n = 470)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Conference abstracts (n = 51)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Data not stratified for patient population (n = 39)</a:t>
              </a:r>
            </a:p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Not found (n = 6)</a:t>
              </a:r>
            </a:p>
            <a:p>
              <a:pPr algn="ctr">
                <a:lnSpc>
                  <a:spcPct val="115000"/>
                </a:lnSpc>
              </a:pPr>
              <a:r>
                <a:rPr lang="en-CA" sz="1467" dirty="0">
                  <a:latin typeface="Times New Roman" panose="02020603050405020304" pitchFamily="18" charset="0"/>
                  <a:ea typeface="Arial" panose="020B0604020202020204" pitchFamily="34" charset="0"/>
                </a:rPr>
                <a:t> </a:t>
              </a:r>
              <a:endParaRPr lang="en-CA" sz="1467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cxnSp>
          <p:nvCxnSpPr>
            <p:cNvPr id="19" name="AutoShape 22">
              <a:extLst>
                <a:ext uri="{FF2B5EF4-FFF2-40B4-BE49-F238E27FC236}">
                  <a16:creationId xmlns:a16="http://schemas.microsoft.com/office/drawing/2014/main" id="{6CB08D49-E5CD-C6FB-E1D6-E9205E95AD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462628" y="17312745"/>
              <a:ext cx="1534887" cy="0"/>
            </a:xfrm>
            <a:prstGeom prst="straightConnector1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CCCCCC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ACDFBA1-EB7C-71F6-3770-DD8A6661F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5478" y="16864725"/>
              <a:ext cx="4217169" cy="131895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0" vert="horz" wrap="square" lIns="121920" tIns="121920" rIns="121920" bIns="1219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CA" sz="2667" dirty="0">
                  <a:ea typeface="Arial" panose="020B0604020202020204" pitchFamily="34" charset="0"/>
                </a:rPr>
                <a:t>Additional records identified through Google Scholar </a:t>
              </a:r>
              <a:br>
                <a:rPr lang="en-CA" sz="2667" dirty="0">
                  <a:ea typeface="Arial" panose="020B0604020202020204" pitchFamily="34" charset="0"/>
                </a:rPr>
              </a:br>
              <a:r>
                <a:rPr lang="en-CA" sz="2667" dirty="0">
                  <a:ea typeface="Arial" panose="020B0604020202020204" pitchFamily="34" charset="0"/>
                </a:rPr>
                <a:t>(n = 1)</a:t>
              </a:r>
            </a:p>
          </p:txBody>
        </p:sp>
      </p:grpSp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E4F0F5B1-1A8C-940F-01CD-4E32989D73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455568"/>
              </p:ext>
            </p:extLst>
          </p:nvPr>
        </p:nvGraphicFramePr>
        <p:xfrm>
          <a:off x="-2195936" y="14128834"/>
          <a:ext cx="14889530" cy="1102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ontent Placeholder 13">
            <a:extLst>
              <a:ext uri="{FF2B5EF4-FFF2-40B4-BE49-F238E27FC236}">
                <a16:creationId xmlns:a16="http://schemas.microsoft.com/office/drawing/2014/main" id="{D81F9D28-307D-7990-5775-2B40A80FC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829429"/>
              </p:ext>
            </p:extLst>
          </p:nvPr>
        </p:nvGraphicFramePr>
        <p:xfrm>
          <a:off x="212729" y="24652604"/>
          <a:ext cx="10072200" cy="788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ontent Placeholder 11">
            <a:extLst>
              <a:ext uri="{FF2B5EF4-FFF2-40B4-BE49-F238E27FC236}">
                <a16:creationId xmlns:a16="http://schemas.microsoft.com/office/drawing/2014/main" id="{E7733B60-A363-7F9A-F929-FD10C1F18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327409"/>
              </p:ext>
            </p:extLst>
          </p:nvPr>
        </p:nvGraphicFramePr>
        <p:xfrm>
          <a:off x="10810653" y="19104298"/>
          <a:ext cx="11986454" cy="963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1615624"/>
      </p:ext>
    </p:extLst>
  </p:cSld>
  <p:clrMapOvr>
    <a:masterClrMapping/>
  </p:clrMapOvr>
</p:sld>
</file>

<file path=ppt/theme/theme1.xml><?xml version="1.0" encoding="utf-8"?>
<a:theme xmlns:a="http://schemas.openxmlformats.org/drawingml/2006/main" name="McMaster Brighter World Theme">
  <a:themeElements>
    <a:clrScheme name="Custom 7">
      <a:dk1>
        <a:srgbClr val="4C555C"/>
      </a:dk1>
      <a:lt1>
        <a:srgbClr val="FFFFFF"/>
      </a:lt1>
      <a:dk2>
        <a:srgbClr val="FFFFFF"/>
      </a:dk2>
      <a:lt2>
        <a:srgbClr val="FFFFFF"/>
      </a:lt2>
      <a:accent1>
        <a:srgbClr val="79003B"/>
      </a:accent1>
      <a:accent2>
        <a:srgbClr val="FCBE57"/>
      </a:accent2>
      <a:accent3>
        <a:srgbClr val="FFD000"/>
      </a:accent3>
      <a:accent4>
        <a:srgbClr val="D2D654"/>
      </a:accent4>
      <a:accent5>
        <a:srgbClr val="6FD3E3"/>
      </a:accent5>
      <a:accent6>
        <a:srgbClr val="A71930"/>
      </a:accent6>
      <a:hlink>
        <a:srgbClr val="79003B"/>
      </a:hlink>
      <a:folHlink>
        <a:srgbClr val="7900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1400</TotalTime>
  <Words>2783</Words>
  <Application>Microsoft Office PowerPoint</Application>
  <PresentationFormat>Custom</PresentationFormat>
  <Paragraphs>301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Times New Roman</vt:lpstr>
      <vt:lpstr>Wingdings</vt:lpstr>
      <vt:lpstr>McMaster Brighter World Theme</vt:lpstr>
      <vt:lpstr>PowerPoint Presentation</vt:lpstr>
      <vt:lpstr>PowerPoint Presentation</vt:lpstr>
      <vt:lpstr>PowerPoint Presentation</vt:lpstr>
      <vt:lpstr>PowerPoint Presentation</vt:lpstr>
      <vt:lpstr>Chart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Placeholder</dc:title>
  <dc:creator>Paquette, Katie</dc:creator>
  <cp:lastModifiedBy>Paquette, Katie</cp:lastModifiedBy>
  <cp:revision>52</cp:revision>
  <dcterms:created xsi:type="dcterms:W3CDTF">2022-06-30T18:39:04Z</dcterms:created>
  <dcterms:modified xsi:type="dcterms:W3CDTF">2022-07-19T14:53:42Z</dcterms:modified>
</cp:coreProperties>
</file>